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6" r:id="rId2"/>
  </p:sldMasterIdLst>
  <p:sldIdLst>
    <p:sldId id="256" r:id="rId3"/>
    <p:sldId id="257" r:id="rId4"/>
    <p:sldId id="259" r:id="rId5"/>
    <p:sldId id="260" r:id="rId6"/>
    <p:sldId id="261" r:id="rId7"/>
    <p:sldId id="262" r:id="rId8"/>
    <p:sldId id="263" r:id="rId9"/>
    <p:sldId id="264" r:id="rId10"/>
    <p:sldId id="267" r:id="rId11"/>
    <p:sldId id="269" r:id="rId12"/>
    <p:sldId id="270" r:id="rId13"/>
    <p:sldId id="274" r:id="rId14"/>
    <p:sldId id="272" r:id="rId15"/>
    <p:sldId id="276" r:id="rId16"/>
    <p:sldId id="277" r:id="rId17"/>
    <p:sldId id="279" r:id="rId18"/>
    <p:sldId id="281" r:id="rId19"/>
    <p:sldId id="283" r:id="rId20"/>
    <p:sldId id="285" r:id="rId21"/>
    <p:sldId id="265"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2" d="100"/>
          <a:sy n="72" d="100"/>
        </p:scale>
        <p:origin x="-40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3218200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859F52-3BFD-473C-849C-F4404C2DE879}"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81367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408708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4018600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3504065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859F52-3BFD-473C-849C-F4404C2DE879}" type="datetimeFigureOut">
              <a:rPr lang="en-IN" smtClean="0"/>
              <a:t>04-06-2021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368477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859F52-3BFD-473C-849C-F4404C2DE879}" type="datetimeFigureOut">
              <a:rPr lang="en-IN" smtClean="0"/>
              <a:t>04-06-2021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3941460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931604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806263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3933855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935711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4104320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268360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4859F52-3BFD-473C-849C-F4404C2DE879}"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2536181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4859F52-3BFD-473C-849C-F4404C2DE879}" type="datetimeFigureOut">
              <a:rPr lang="en-IN" smtClean="0"/>
              <a:t>04-06-2021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173488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4859F52-3BFD-473C-849C-F4404C2DE879}" type="datetimeFigureOut">
              <a:rPr lang="en-IN" smtClean="0"/>
              <a:t>04-06-2021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184439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859F52-3BFD-473C-849C-F4404C2DE879}" type="datetimeFigureOut">
              <a:rPr lang="en-IN" smtClean="0"/>
              <a:t>04-06-2021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3031088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859F52-3BFD-473C-849C-F4404C2DE879}"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4262819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859F52-3BFD-473C-849C-F4404C2DE879}"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35095033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367028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989540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859F52-3BFD-473C-849C-F4404C2DE879}"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938538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4859F52-3BFD-473C-849C-F4404C2DE879}"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411984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859F52-3BFD-473C-849C-F4404C2DE879}" type="datetimeFigureOut">
              <a:rPr lang="en-IN" smtClean="0"/>
              <a:t>04-06-2021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2028754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4859F52-3BFD-473C-849C-F4404C2DE879}" type="datetimeFigureOut">
              <a:rPr lang="en-IN" smtClean="0"/>
              <a:t>04-06-2021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346603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859F52-3BFD-473C-849C-F4404C2DE879}" type="datetimeFigureOut">
              <a:rPr lang="en-IN" smtClean="0"/>
              <a:t>04-06-2021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94468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859F52-3BFD-473C-849C-F4404C2DE879}"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1582086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859F52-3BFD-473C-849C-F4404C2DE879}"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2BA0076-9E37-4CB5-8415-B728D4BB6669}" type="slidenum">
              <a:rPr lang="en-IN" smtClean="0"/>
              <a:t>‹#›</a:t>
            </a:fld>
            <a:endParaRPr lang="en-IN"/>
          </a:p>
        </p:txBody>
      </p:sp>
    </p:spTree>
    <p:extLst>
      <p:ext uri="{BB962C8B-B14F-4D97-AF65-F5344CB8AC3E}">
        <p14:creationId xmlns:p14="http://schemas.microsoft.com/office/powerpoint/2010/main" val="3234399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4859F52-3BFD-473C-849C-F4404C2DE879}" type="datetimeFigureOut">
              <a:rPr lang="en-IN" smtClean="0"/>
              <a:t>04-06-2021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2BA0076-9E37-4CB5-8415-B728D4BB6669}" type="slidenum">
              <a:rPr lang="en-IN" smtClean="0"/>
              <a:t>‹#›</a:t>
            </a:fld>
            <a:endParaRPr lang="en-IN"/>
          </a:p>
        </p:txBody>
      </p:sp>
    </p:spTree>
    <p:extLst>
      <p:ext uri="{BB962C8B-B14F-4D97-AF65-F5344CB8AC3E}">
        <p14:creationId xmlns:p14="http://schemas.microsoft.com/office/powerpoint/2010/main" val="299447279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859F52-3BFD-473C-849C-F4404C2DE879}" type="datetimeFigureOut">
              <a:rPr lang="en-IN" smtClean="0"/>
              <a:t>04-06-2021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A0076-9E37-4CB5-8415-B728D4BB6669}" type="slidenum">
              <a:rPr lang="en-IN" smtClean="0"/>
              <a:t>‹#›</a:t>
            </a:fld>
            <a:endParaRPr lang="en-IN"/>
          </a:p>
        </p:txBody>
      </p:sp>
    </p:spTree>
    <p:extLst>
      <p:ext uri="{BB962C8B-B14F-4D97-AF65-F5344CB8AC3E}">
        <p14:creationId xmlns:p14="http://schemas.microsoft.com/office/powerpoint/2010/main" val="239044561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jheel0802/Order-Management-System.git"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TextBox 2"/>
          <p:cNvSpPr txBox="1"/>
          <p:nvPr/>
        </p:nvSpPr>
        <p:spPr>
          <a:xfrm>
            <a:off x="303297" y="1236490"/>
            <a:ext cx="2257023" cy="174586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b="1" dirty="0" err="1" smtClean="0">
                <a:solidFill>
                  <a:schemeClr val="tx1">
                    <a:lumMod val="95000"/>
                    <a:lumOff val="5000"/>
                  </a:schemeClr>
                </a:solidFill>
              </a:rPr>
              <a:t>Saraunsh</a:t>
            </a:r>
            <a:r>
              <a:rPr lang="en-IN" b="1" dirty="0" smtClean="0">
                <a:solidFill>
                  <a:schemeClr val="tx1">
                    <a:lumMod val="95000"/>
                    <a:lumOff val="5000"/>
                  </a:schemeClr>
                </a:solidFill>
              </a:rPr>
              <a:t> S </a:t>
            </a:r>
            <a:r>
              <a:rPr lang="en-IN" b="1" dirty="0" err="1" smtClean="0">
                <a:solidFill>
                  <a:schemeClr val="tx1">
                    <a:lumMod val="95000"/>
                    <a:lumOff val="5000"/>
                  </a:schemeClr>
                </a:solidFill>
              </a:rPr>
              <a:t>Jadhav</a:t>
            </a:r>
            <a:r>
              <a:rPr lang="en-IN" b="1" dirty="0" smtClean="0">
                <a:solidFill>
                  <a:schemeClr val="tx1">
                    <a:lumMod val="95000"/>
                    <a:lumOff val="5000"/>
                  </a:schemeClr>
                </a:solidFill>
              </a:rPr>
              <a:t>                     </a:t>
            </a:r>
          </a:p>
          <a:p>
            <a:r>
              <a:rPr lang="en-IN" b="1" dirty="0" smtClean="0">
                <a:solidFill>
                  <a:schemeClr val="tx1">
                    <a:lumMod val="95000"/>
                    <a:lumOff val="5000"/>
                  </a:schemeClr>
                </a:solidFill>
              </a:rPr>
              <a:t>16010120126 - B3</a:t>
            </a:r>
            <a:r>
              <a:rPr lang="en-IN" dirty="0" smtClean="0">
                <a:solidFill>
                  <a:schemeClr val="tx1">
                    <a:lumMod val="95000"/>
                    <a:lumOff val="5000"/>
                  </a:schemeClr>
                </a:solidFill>
              </a:rPr>
              <a:t>	</a:t>
            </a:r>
          </a:p>
          <a:p>
            <a:endParaRPr lang="en-IN" dirty="0">
              <a:solidFill>
                <a:schemeClr val="tx1">
                  <a:lumMod val="95000"/>
                  <a:lumOff val="5000"/>
                </a:schemeClr>
              </a:solidFill>
            </a:endParaRPr>
          </a:p>
          <a:p>
            <a:r>
              <a:rPr lang="en-IN" dirty="0">
                <a:solidFill>
                  <a:schemeClr val="tx1">
                    <a:lumMod val="95000"/>
                    <a:lumOff val="5000"/>
                  </a:schemeClr>
                </a:solidFill>
              </a:rPr>
              <a:t> </a:t>
            </a:r>
            <a:r>
              <a:rPr lang="en-IN" b="1" dirty="0" err="1">
                <a:solidFill>
                  <a:schemeClr val="tx1">
                    <a:lumMod val="95000"/>
                    <a:lumOff val="5000"/>
                  </a:schemeClr>
                </a:solidFill>
              </a:rPr>
              <a:t>Jheel</a:t>
            </a:r>
            <a:r>
              <a:rPr lang="en-IN" b="1" dirty="0">
                <a:solidFill>
                  <a:schemeClr val="tx1">
                    <a:lumMod val="95000"/>
                    <a:lumOff val="5000"/>
                  </a:schemeClr>
                </a:solidFill>
              </a:rPr>
              <a:t> K </a:t>
            </a:r>
            <a:r>
              <a:rPr lang="en-IN" b="1" dirty="0" smtClean="0">
                <a:solidFill>
                  <a:schemeClr val="tx1">
                    <a:lumMod val="95000"/>
                    <a:lumOff val="5000"/>
                  </a:schemeClr>
                </a:solidFill>
              </a:rPr>
              <a:t>Gala</a:t>
            </a:r>
          </a:p>
          <a:p>
            <a:r>
              <a:rPr lang="en-IN" b="1" smtClean="0">
                <a:solidFill>
                  <a:schemeClr val="tx1">
                    <a:lumMod val="95000"/>
                    <a:lumOff val="5000"/>
                  </a:schemeClr>
                </a:solidFill>
              </a:rPr>
              <a:t>16010120132  </a:t>
            </a:r>
            <a:r>
              <a:rPr lang="en-IN" b="1" dirty="0" smtClean="0">
                <a:solidFill>
                  <a:schemeClr val="tx1">
                    <a:lumMod val="95000"/>
                    <a:lumOff val="5000"/>
                  </a:schemeClr>
                </a:solidFill>
              </a:rPr>
              <a:t>- B3</a:t>
            </a:r>
            <a:r>
              <a:rPr lang="en-IN" b="1" dirty="0" smtClean="0">
                <a:solidFill>
                  <a:schemeClr val="bg1"/>
                </a:solidFill>
              </a:rPr>
              <a:t>	</a:t>
            </a:r>
            <a:r>
              <a:rPr lang="en-IN" dirty="0" smtClean="0"/>
              <a:t>		</a:t>
            </a:r>
            <a:endParaRPr lang="en-IN" dirty="0"/>
          </a:p>
        </p:txBody>
      </p:sp>
      <p:sp>
        <p:nvSpPr>
          <p:cNvPr id="4" name="Rectangle 3"/>
          <p:cNvSpPr/>
          <p:nvPr/>
        </p:nvSpPr>
        <p:spPr>
          <a:xfrm>
            <a:off x="3896751" y="4308383"/>
            <a:ext cx="5711483" cy="1323439"/>
          </a:xfrm>
          <a:prstGeom prst="rect">
            <a:avLst/>
          </a:prstGeom>
          <a:noFill/>
        </p:spPr>
        <p:txBody>
          <a:bodyPr wrap="square" lIns="91440" tIns="45720" rIns="91440" bIns="45720">
            <a:spAutoFit/>
          </a:bodyPr>
          <a:lstStyle/>
          <a:p>
            <a:pPr algn="ctr"/>
            <a:r>
              <a:rPr lang="en-US" sz="8000" cap="none" spc="0" dirty="0" smtClean="0">
                <a:ln w="0"/>
                <a:solidFill>
                  <a:schemeClr val="accent6">
                    <a:lumMod val="20000"/>
                    <a:lumOff val="80000"/>
                  </a:schemeClr>
                </a:solidFill>
                <a:effectLst>
                  <a:reflection blurRad="6350" stA="53000" endA="300" endPos="35500" dir="5400000" sy="-90000" algn="bl" rotWithShape="0"/>
                </a:effectLst>
                <a:latin typeface="Berlin Sans FB" panose="020E0602020502020306" pitchFamily="34" charset="0"/>
              </a:rPr>
              <a:t>Mini Project</a:t>
            </a:r>
            <a:endParaRPr lang="en-US" sz="8000" cap="none" spc="0" dirty="0">
              <a:ln w="0"/>
              <a:solidFill>
                <a:schemeClr val="accent6">
                  <a:lumMod val="20000"/>
                  <a:lumOff val="80000"/>
                </a:schemeClr>
              </a:solidFill>
              <a:effectLst>
                <a:reflection blurRad="6350" stA="53000" endA="300" endPos="35500" dir="5400000" sy="-90000" algn="bl" rotWithShape="0"/>
              </a:effectLst>
              <a:latin typeface="Berlin Sans FB" panose="020E0602020502020306" pitchFamily="34" charset="0"/>
            </a:endParaRPr>
          </a:p>
        </p:txBody>
      </p:sp>
      <p:sp>
        <p:nvSpPr>
          <p:cNvPr id="5" name="Rectangle 4"/>
          <p:cNvSpPr/>
          <p:nvPr/>
        </p:nvSpPr>
        <p:spPr>
          <a:xfrm>
            <a:off x="2007010" y="181932"/>
            <a:ext cx="8069966" cy="923330"/>
          </a:xfrm>
          <a:prstGeom prst="rect">
            <a:avLst/>
          </a:prstGeom>
        </p:spPr>
        <p:style>
          <a:lnRef idx="1">
            <a:schemeClr val="accent1"/>
          </a:lnRef>
          <a:fillRef idx="2">
            <a:schemeClr val="accent1"/>
          </a:fillRef>
          <a:effectRef idx="1">
            <a:schemeClr val="accent1"/>
          </a:effectRef>
          <a:fontRef idx="minor">
            <a:schemeClr val="dk1"/>
          </a:fontRef>
        </p:style>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Order Management System</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18905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10323"/>
            <a:ext cx="6120432" cy="3080824"/>
          </a:xfrm>
          <a:prstGeom prst="rect">
            <a:avLst/>
          </a:prstGeom>
        </p:spPr>
      </p:pic>
      <p:pic>
        <p:nvPicPr>
          <p:cNvPr id="6" name="Picture 5"/>
          <p:cNvPicPr>
            <a:picLocks noChangeAspect="1"/>
          </p:cNvPicPr>
          <p:nvPr/>
        </p:nvPicPr>
        <p:blipFill rotWithShape="1">
          <a:blip r:embed="rId4"/>
          <a:srcRect b="9507"/>
          <a:stretch/>
        </p:blipFill>
        <p:spPr>
          <a:xfrm>
            <a:off x="6099735" y="110323"/>
            <a:ext cx="5884625" cy="3080824"/>
          </a:xfrm>
          <a:prstGeom prst="rect">
            <a:avLst/>
          </a:prstGeom>
        </p:spPr>
      </p:pic>
      <p:pic>
        <p:nvPicPr>
          <p:cNvPr id="7" name="Picture 6"/>
          <p:cNvPicPr>
            <a:picLocks noChangeAspect="1"/>
          </p:cNvPicPr>
          <p:nvPr/>
        </p:nvPicPr>
        <p:blipFill>
          <a:blip r:embed="rId5"/>
          <a:stretch>
            <a:fillRect/>
          </a:stretch>
        </p:blipFill>
        <p:spPr>
          <a:xfrm>
            <a:off x="6667" y="3191147"/>
            <a:ext cx="6113765" cy="3297115"/>
          </a:xfrm>
          <a:prstGeom prst="rect">
            <a:avLst/>
          </a:prstGeom>
        </p:spPr>
      </p:pic>
      <p:pic>
        <p:nvPicPr>
          <p:cNvPr id="8" name="Picture 7"/>
          <p:cNvPicPr>
            <a:picLocks noChangeAspect="1"/>
          </p:cNvPicPr>
          <p:nvPr/>
        </p:nvPicPr>
        <p:blipFill rotWithShape="1">
          <a:blip r:embed="rId6"/>
          <a:srcRect b="9305"/>
          <a:stretch/>
        </p:blipFill>
        <p:spPr>
          <a:xfrm>
            <a:off x="6120432" y="3248262"/>
            <a:ext cx="5925377" cy="3240000"/>
          </a:xfrm>
          <a:prstGeom prst="rect">
            <a:avLst/>
          </a:prstGeom>
        </p:spPr>
      </p:pic>
    </p:spTree>
    <p:extLst>
      <p:ext uri="{BB962C8B-B14F-4D97-AF65-F5344CB8AC3E}">
        <p14:creationId xmlns:p14="http://schemas.microsoft.com/office/powerpoint/2010/main" val="96116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10" y="57771"/>
            <a:ext cx="5996045" cy="3418449"/>
          </a:xfrm>
          <a:prstGeom prst="rect">
            <a:avLst/>
          </a:prstGeom>
        </p:spPr>
      </p:pic>
      <p:pic>
        <p:nvPicPr>
          <p:cNvPr id="6" name="Picture 5"/>
          <p:cNvPicPr>
            <a:picLocks noChangeAspect="1"/>
          </p:cNvPicPr>
          <p:nvPr/>
        </p:nvPicPr>
        <p:blipFill>
          <a:blip r:embed="rId4"/>
          <a:stretch>
            <a:fillRect/>
          </a:stretch>
        </p:blipFill>
        <p:spPr>
          <a:xfrm>
            <a:off x="6121933" y="57771"/>
            <a:ext cx="5772956" cy="3418449"/>
          </a:xfrm>
          <a:prstGeom prst="rect">
            <a:avLst/>
          </a:prstGeom>
        </p:spPr>
      </p:pic>
      <p:pic>
        <p:nvPicPr>
          <p:cNvPr id="7" name="Picture 6"/>
          <p:cNvPicPr>
            <a:picLocks noChangeAspect="1"/>
          </p:cNvPicPr>
          <p:nvPr/>
        </p:nvPicPr>
        <p:blipFill rotWithShape="1">
          <a:blip r:embed="rId5"/>
          <a:srcRect t="8662" b="-8662"/>
          <a:stretch/>
        </p:blipFill>
        <p:spPr>
          <a:xfrm>
            <a:off x="202043" y="3533311"/>
            <a:ext cx="5744377" cy="3324689"/>
          </a:xfrm>
          <a:prstGeom prst="rect">
            <a:avLst/>
          </a:prstGeom>
        </p:spPr>
      </p:pic>
      <p:pic>
        <p:nvPicPr>
          <p:cNvPr id="8" name="Picture 7"/>
          <p:cNvPicPr>
            <a:picLocks noChangeAspect="1"/>
          </p:cNvPicPr>
          <p:nvPr/>
        </p:nvPicPr>
        <p:blipFill>
          <a:blip r:embed="rId6"/>
          <a:stretch>
            <a:fillRect/>
          </a:stretch>
        </p:blipFill>
        <p:spPr>
          <a:xfrm>
            <a:off x="5946420" y="3533311"/>
            <a:ext cx="6397240" cy="3206614"/>
          </a:xfrm>
          <a:prstGeom prst="rect">
            <a:avLst/>
          </a:prstGeom>
        </p:spPr>
      </p:pic>
    </p:spTree>
    <p:extLst>
      <p:ext uri="{BB962C8B-B14F-4D97-AF65-F5344CB8AC3E}">
        <p14:creationId xmlns:p14="http://schemas.microsoft.com/office/powerpoint/2010/main" val="419219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81078" y="0"/>
            <a:ext cx="5718560" cy="3172098"/>
          </a:xfrm>
          <a:prstGeom prst="rect">
            <a:avLst/>
          </a:prstGeom>
        </p:spPr>
      </p:pic>
      <p:pic>
        <p:nvPicPr>
          <p:cNvPr id="7" name="Picture 6"/>
          <p:cNvPicPr>
            <a:picLocks noChangeAspect="1"/>
          </p:cNvPicPr>
          <p:nvPr/>
        </p:nvPicPr>
        <p:blipFill rotWithShape="1">
          <a:blip r:embed="rId4"/>
          <a:srcRect b="8079"/>
          <a:stretch/>
        </p:blipFill>
        <p:spPr>
          <a:xfrm>
            <a:off x="5899638" y="0"/>
            <a:ext cx="6436072" cy="3172098"/>
          </a:xfrm>
          <a:prstGeom prst="rect">
            <a:avLst/>
          </a:prstGeom>
        </p:spPr>
      </p:pic>
      <p:pic>
        <p:nvPicPr>
          <p:cNvPr id="8" name="Picture 7"/>
          <p:cNvPicPr>
            <a:picLocks noChangeAspect="1"/>
          </p:cNvPicPr>
          <p:nvPr/>
        </p:nvPicPr>
        <p:blipFill>
          <a:blip r:embed="rId5"/>
          <a:stretch>
            <a:fillRect/>
          </a:stretch>
        </p:blipFill>
        <p:spPr>
          <a:xfrm>
            <a:off x="6021684" y="3172098"/>
            <a:ext cx="6191979" cy="3117920"/>
          </a:xfrm>
          <a:prstGeom prst="rect">
            <a:avLst/>
          </a:prstGeom>
        </p:spPr>
      </p:pic>
      <p:pic>
        <p:nvPicPr>
          <p:cNvPr id="9" name="Picture 8"/>
          <p:cNvPicPr>
            <a:picLocks noChangeAspect="1"/>
          </p:cNvPicPr>
          <p:nvPr/>
        </p:nvPicPr>
        <p:blipFill>
          <a:blip r:embed="rId6"/>
          <a:stretch>
            <a:fillRect/>
          </a:stretch>
        </p:blipFill>
        <p:spPr>
          <a:xfrm>
            <a:off x="0" y="3172098"/>
            <a:ext cx="6187244" cy="3207434"/>
          </a:xfrm>
          <a:prstGeom prst="rect">
            <a:avLst/>
          </a:prstGeom>
        </p:spPr>
      </p:pic>
    </p:spTree>
    <p:extLst>
      <p:ext uri="{BB962C8B-B14F-4D97-AF65-F5344CB8AC3E}">
        <p14:creationId xmlns:p14="http://schemas.microsoft.com/office/powerpoint/2010/main" val="2537538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10967"/>
            <a:ext cx="6265270" cy="3232333"/>
          </a:xfrm>
          <a:prstGeom prst="rect">
            <a:avLst/>
          </a:prstGeom>
        </p:spPr>
      </p:pic>
      <p:pic>
        <p:nvPicPr>
          <p:cNvPr id="8" name="Picture 7"/>
          <p:cNvPicPr>
            <a:picLocks noChangeAspect="1"/>
          </p:cNvPicPr>
          <p:nvPr/>
        </p:nvPicPr>
        <p:blipFill>
          <a:blip r:embed="rId4"/>
          <a:stretch>
            <a:fillRect/>
          </a:stretch>
        </p:blipFill>
        <p:spPr>
          <a:xfrm>
            <a:off x="6455698" y="389956"/>
            <a:ext cx="5639587" cy="3074354"/>
          </a:xfrm>
          <a:prstGeom prst="rect">
            <a:avLst/>
          </a:prstGeom>
        </p:spPr>
      </p:pic>
      <p:pic>
        <p:nvPicPr>
          <p:cNvPr id="9" name="Picture 8"/>
          <p:cNvPicPr>
            <a:picLocks noChangeAspect="1"/>
          </p:cNvPicPr>
          <p:nvPr/>
        </p:nvPicPr>
        <p:blipFill>
          <a:blip r:embed="rId5"/>
          <a:stretch>
            <a:fillRect/>
          </a:stretch>
        </p:blipFill>
        <p:spPr>
          <a:xfrm>
            <a:off x="79129" y="3543300"/>
            <a:ext cx="5945351" cy="3164787"/>
          </a:xfrm>
          <a:prstGeom prst="rect">
            <a:avLst/>
          </a:prstGeom>
        </p:spPr>
      </p:pic>
      <p:pic>
        <p:nvPicPr>
          <p:cNvPr id="10" name="Picture 9"/>
          <p:cNvPicPr>
            <a:picLocks noChangeAspect="1"/>
          </p:cNvPicPr>
          <p:nvPr/>
        </p:nvPicPr>
        <p:blipFill>
          <a:blip r:embed="rId6"/>
          <a:stretch>
            <a:fillRect/>
          </a:stretch>
        </p:blipFill>
        <p:spPr>
          <a:xfrm>
            <a:off x="6024480" y="3464310"/>
            <a:ext cx="6227484" cy="3164787"/>
          </a:xfrm>
          <a:prstGeom prst="rect">
            <a:avLst/>
          </a:prstGeom>
        </p:spPr>
      </p:pic>
    </p:spTree>
    <p:extLst>
      <p:ext uri="{BB962C8B-B14F-4D97-AF65-F5344CB8AC3E}">
        <p14:creationId xmlns:p14="http://schemas.microsoft.com/office/powerpoint/2010/main" val="34782591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5677692" cy="3429479"/>
          </a:xfrm>
          <a:prstGeom prst="rect">
            <a:avLst/>
          </a:prstGeom>
        </p:spPr>
      </p:pic>
      <p:pic>
        <p:nvPicPr>
          <p:cNvPr id="5" name="Picture 4"/>
          <p:cNvPicPr>
            <a:picLocks noChangeAspect="1"/>
          </p:cNvPicPr>
          <p:nvPr/>
        </p:nvPicPr>
        <p:blipFill>
          <a:blip r:embed="rId4"/>
          <a:stretch>
            <a:fillRect/>
          </a:stretch>
        </p:blipFill>
        <p:spPr>
          <a:xfrm>
            <a:off x="5853485" y="-1"/>
            <a:ext cx="6338515" cy="3263705"/>
          </a:xfrm>
          <a:prstGeom prst="rect">
            <a:avLst/>
          </a:prstGeom>
        </p:spPr>
      </p:pic>
      <p:pic>
        <p:nvPicPr>
          <p:cNvPr id="6" name="Picture 5"/>
          <p:cNvPicPr>
            <a:picLocks noChangeAspect="1"/>
          </p:cNvPicPr>
          <p:nvPr/>
        </p:nvPicPr>
        <p:blipFill>
          <a:blip r:embed="rId5"/>
          <a:stretch>
            <a:fillRect/>
          </a:stretch>
        </p:blipFill>
        <p:spPr>
          <a:xfrm>
            <a:off x="0" y="3589035"/>
            <a:ext cx="5859693" cy="3022780"/>
          </a:xfrm>
          <a:prstGeom prst="rect">
            <a:avLst/>
          </a:prstGeom>
        </p:spPr>
      </p:pic>
      <p:pic>
        <p:nvPicPr>
          <p:cNvPr id="7" name="Picture 6"/>
          <p:cNvPicPr>
            <a:picLocks noChangeAspect="1"/>
          </p:cNvPicPr>
          <p:nvPr/>
        </p:nvPicPr>
        <p:blipFill>
          <a:blip r:embed="rId6"/>
          <a:stretch>
            <a:fillRect/>
          </a:stretch>
        </p:blipFill>
        <p:spPr>
          <a:xfrm>
            <a:off x="6059082" y="3429479"/>
            <a:ext cx="5983615" cy="3182336"/>
          </a:xfrm>
          <a:prstGeom prst="rect">
            <a:avLst/>
          </a:prstGeom>
        </p:spPr>
      </p:pic>
    </p:spTree>
    <p:extLst>
      <p:ext uri="{BB962C8B-B14F-4D97-AF65-F5344CB8AC3E}">
        <p14:creationId xmlns:p14="http://schemas.microsoft.com/office/powerpoint/2010/main" val="2946919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0677"/>
            <a:ext cx="5931589" cy="3080825"/>
          </a:xfrm>
          <a:prstGeom prst="rect">
            <a:avLst/>
          </a:prstGeom>
        </p:spPr>
      </p:pic>
      <p:pic>
        <p:nvPicPr>
          <p:cNvPr id="5" name="Picture 4"/>
          <p:cNvPicPr>
            <a:picLocks noChangeAspect="1"/>
          </p:cNvPicPr>
          <p:nvPr/>
        </p:nvPicPr>
        <p:blipFill>
          <a:blip r:embed="rId4"/>
          <a:stretch>
            <a:fillRect/>
          </a:stretch>
        </p:blipFill>
        <p:spPr>
          <a:xfrm>
            <a:off x="5931589" y="70338"/>
            <a:ext cx="6317897" cy="3221502"/>
          </a:xfrm>
          <a:prstGeom prst="rect">
            <a:avLst/>
          </a:prstGeom>
        </p:spPr>
      </p:pic>
      <p:pic>
        <p:nvPicPr>
          <p:cNvPr id="8" name="Picture 7"/>
          <p:cNvPicPr>
            <a:picLocks noChangeAspect="1"/>
          </p:cNvPicPr>
          <p:nvPr/>
        </p:nvPicPr>
        <p:blipFill>
          <a:blip r:embed="rId5"/>
          <a:stretch>
            <a:fillRect/>
          </a:stretch>
        </p:blipFill>
        <p:spPr>
          <a:xfrm>
            <a:off x="33088" y="3291840"/>
            <a:ext cx="5898501" cy="3151162"/>
          </a:xfrm>
          <a:prstGeom prst="rect">
            <a:avLst/>
          </a:prstGeom>
        </p:spPr>
      </p:pic>
      <p:pic>
        <p:nvPicPr>
          <p:cNvPr id="9" name="Picture 8"/>
          <p:cNvPicPr>
            <a:picLocks noChangeAspect="1"/>
          </p:cNvPicPr>
          <p:nvPr/>
        </p:nvPicPr>
        <p:blipFill>
          <a:blip r:embed="rId6"/>
          <a:stretch>
            <a:fillRect/>
          </a:stretch>
        </p:blipFill>
        <p:spPr>
          <a:xfrm>
            <a:off x="5931589" y="3367454"/>
            <a:ext cx="6217921" cy="3246431"/>
          </a:xfrm>
          <a:prstGeom prst="rect">
            <a:avLst/>
          </a:prstGeom>
        </p:spPr>
      </p:pic>
    </p:spTree>
    <p:extLst>
      <p:ext uri="{BB962C8B-B14F-4D97-AF65-F5344CB8AC3E}">
        <p14:creationId xmlns:p14="http://schemas.microsoft.com/office/powerpoint/2010/main" val="8569391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4997" y="119507"/>
            <a:ext cx="5933726" cy="3246431"/>
          </a:xfrm>
          <a:prstGeom prst="rect">
            <a:avLst/>
          </a:prstGeom>
        </p:spPr>
      </p:pic>
      <p:pic>
        <p:nvPicPr>
          <p:cNvPr id="8" name="Picture 7"/>
          <p:cNvPicPr>
            <a:picLocks noChangeAspect="1"/>
          </p:cNvPicPr>
          <p:nvPr/>
        </p:nvPicPr>
        <p:blipFill>
          <a:blip r:embed="rId4"/>
          <a:stretch>
            <a:fillRect/>
          </a:stretch>
        </p:blipFill>
        <p:spPr>
          <a:xfrm>
            <a:off x="6183721" y="156681"/>
            <a:ext cx="6008279" cy="3172081"/>
          </a:xfrm>
          <a:prstGeom prst="rect">
            <a:avLst/>
          </a:prstGeom>
        </p:spPr>
      </p:pic>
      <p:pic>
        <p:nvPicPr>
          <p:cNvPr id="9" name="Picture 8"/>
          <p:cNvPicPr>
            <a:picLocks noChangeAspect="1"/>
          </p:cNvPicPr>
          <p:nvPr/>
        </p:nvPicPr>
        <p:blipFill>
          <a:blip r:embed="rId5"/>
          <a:stretch>
            <a:fillRect/>
          </a:stretch>
        </p:blipFill>
        <p:spPr>
          <a:xfrm>
            <a:off x="61546" y="3552092"/>
            <a:ext cx="5734850" cy="3429479"/>
          </a:xfrm>
          <a:prstGeom prst="rect">
            <a:avLst/>
          </a:prstGeom>
        </p:spPr>
      </p:pic>
      <p:pic>
        <p:nvPicPr>
          <p:cNvPr id="10" name="Picture 9"/>
          <p:cNvPicPr>
            <a:picLocks noChangeAspect="1"/>
          </p:cNvPicPr>
          <p:nvPr/>
        </p:nvPicPr>
        <p:blipFill>
          <a:blip r:embed="rId6"/>
          <a:stretch>
            <a:fillRect/>
          </a:stretch>
        </p:blipFill>
        <p:spPr>
          <a:xfrm>
            <a:off x="5976022" y="3566248"/>
            <a:ext cx="6035773" cy="3249636"/>
          </a:xfrm>
          <a:prstGeom prst="rect">
            <a:avLst/>
          </a:prstGeom>
        </p:spPr>
      </p:pic>
    </p:spTree>
    <p:extLst>
      <p:ext uri="{BB962C8B-B14F-4D97-AF65-F5344CB8AC3E}">
        <p14:creationId xmlns:p14="http://schemas.microsoft.com/office/powerpoint/2010/main" val="2532262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84240" y="128625"/>
            <a:ext cx="6195018" cy="3191373"/>
          </a:xfrm>
          <a:prstGeom prst="rect">
            <a:avLst/>
          </a:prstGeom>
        </p:spPr>
      </p:pic>
      <p:pic>
        <p:nvPicPr>
          <p:cNvPr id="7" name="Picture 6"/>
          <p:cNvPicPr>
            <a:picLocks noChangeAspect="1"/>
          </p:cNvPicPr>
          <p:nvPr/>
        </p:nvPicPr>
        <p:blipFill>
          <a:blip r:embed="rId4"/>
          <a:stretch>
            <a:fillRect/>
          </a:stretch>
        </p:blipFill>
        <p:spPr>
          <a:xfrm>
            <a:off x="6379258" y="128625"/>
            <a:ext cx="5792008" cy="3448531"/>
          </a:xfrm>
          <a:prstGeom prst="rect">
            <a:avLst/>
          </a:prstGeom>
        </p:spPr>
      </p:pic>
      <p:pic>
        <p:nvPicPr>
          <p:cNvPr id="8" name="Picture 7"/>
          <p:cNvPicPr>
            <a:picLocks noChangeAspect="1"/>
          </p:cNvPicPr>
          <p:nvPr/>
        </p:nvPicPr>
        <p:blipFill>
          <a:blip r:embed="rId5"/>
          <a:stretch>
            <a:fillRect/>
          </a:stretch>
        </p:blipFill>
        <p:spPr>
          <a:xfrm>
            <a:off x="0" y="3481753"/>
            <a:ext cx="6232624" cy="3263705"/>
          </a:xfrm>
          <a:prstGeom prst="rect">
            <a:avLst/>
          </a:prstGeom>
        </p:spPr>
      </p:pic>
      <p:pic>
        <p:nvPicPr>
          <p:cNvPr id="9" name="Picture 8"/>
          <p:cNvPicPr>
            <a:picLocks noChangeAspect="1"/>
          </p:cNvPicPr>
          <p:nvPr/>
        </p:nvPicPr>
        <p:blipFill>
          <a:blip r:embed="rId6"/>
          <a:stretch>
            <a:fillRect/>
          </a:stretch>
        </p:blipFill>
        <p:spPr>
          <a:xfrm>
            <a:off x="6438097" y="3319998"/>
            <a:ext cx="5753903" cy="3305908"/>
          </a:xfrm>
          <a:prstGeom prst="rect">
            <a:avLst/>
          </a:prstGeom>
        </p:spPr>
      </p:pic>
    </p:spTree>
    <p:extLst>
      <p:ext uri="{BB962C8B-B14F-4D97-AF65-F5344CB8AC3E}">
        <p14:creationId xmlns:p14="http://schemas.microsoft.com/office/powerpoint/2010/main" val="1320397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7923" y="114300"/>
            <a:ext cx="6094440" cy="3429479"/>
          </a:xfrm>
          <a:prstGeom prst="rect">
            <a:avLst/>
          </a:prstGeom>
        </p:spPr>
      </p:pic>
      <p:pic>
        <p:nvPicPr>
          <p:cNvPr id="8" name="Picture 7"/>
          <p:cNvPicPr>
            <a:picLocks noChangeAspect="1"/>
          </p:cNvPicPr>
          <p:nvPr/>
        </p:nvPicPr>
        <p:blipFill>
          <a:blip r:embed="rId4"/>
          <a:stretch>
            <a:fillRect/>
          </a:stretch>
        </p:blipFill>
        <p:spPr>
          <a:xfrm>
            <a:off x="6292363" y="114301"/>
            <a:ext cx="5814646" cy="3429478"/>
          </a:xfrm>
          <a:prstGeom prst="rect">
            <a:avLst/>
          </a:prstGeom>
        </p:spPr>
      </p:pic>
      <p:pic>
        <p:nvPicPr>
          <p:cNvPr id="9" name="Picture 8"/>
          <p:cNvPicPr>
            <a:picLocks noChangeAspect="1"/>
          </p:cNvPicPr>
          <p:nvPr/>
        </p:nvPicPr>
        <p:blipFill>
          <a:blip r:embed="rId5"/>
          <a:stretch>
            <a:fillRect/>
          </a:stretch>
        </p:blipFill>
        <p:spPr>
          <a:xfrm>
            <a:off x="197923" y="3651536"/>
            <a:ext cx="6188180" cy="3124928"/>
          </a:xfrm>
          <a:prstGeom prst="rect">
            <a:avLst/>
          </a:prstGeom>
        </p:spPr>
      </p:pic>
      <p:pic>
        <p:nvPicPr>
          <p:cNvPr id="10" name="Picture 9"/>
          <p:cNvPicPr>
            <a:picLocks noChangeAspect="1"/>
          </p:cNvPicPr>
          <p:nvPr/>
        </p:nvPicPr>
        <p:blipFill>
          <a:blip r:embed="rId6"/>
          <a:stretch>
            <a:fillRect/>
          </a:stretch>
        </p:blipFill>
        <p:spPr>
          <a:xfrm>
            <a:off x="6386103" y="3642904"/>
            <a:ext cx="5903742" cy="3124928"/>
          </a:xfrm>
          <a:prstGeom prst="rect">
            <a:avLst/>
          </a:prstGeom>
        </p:spPr>
      </p:pic>
    </p:spTree>
    <p:extLst>
      <p:ext uri="{BB962C8B-B14F-4D97-AF65-F5344CB8AC3E}">
        <p14:creationId xmlns:p14="http://schemas.microsoft.com/office/powerpoint/2010/main" val="1593597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4392" y="104719"/>
            <a:ext cx="5827409" cy="3348111"/>
          </a:xfrm>
          <a:prstGeom prst="rect">
            <a:avLst/>
          </a:prstGeom>
        </p:spPr>
      </p:pic>
      <p:pic>
        <p:nvPicPr>
          <p:cNvPr id="6" name="Picture 5"/>
          <p:cNvPicPr>
            <a:picLocks noChangeAspect="1"/>
          </p:cNvPicPr>
          <p:nvPr/>
        </p:nvPicPr>
        <p:blipFill>
          <a:blip r:embed="rId4"/>
          <a:stretch>
            <a:fillRect/>
          </a:stretch>
        </p:blipFill>
        <p:spPr>
          <a:xfrm>
            <a:off x="6154616" y="330772"/>
            <a:ext cx="5934903" cy="2896004"/>
          </a:xfrm>
          <a:prstGeom prst="rect">
            <a:avLst/>
          </a:prstGeom>
        </p:spPr>
      </p:pic>
      <p:pic>
        <p:nvPicPr>
          <p:cNvPr id="7" name="Picture 6"/>
          <p:cNvPicPr>
            <a:picLocks noChangeAspect="1"/>
          </p:cNvPicPr>
          <p:nvPr/>
        </p:nvPicPr>
        <p:blipFill>
          <a:blip r:embed="rId5"/>
          <a:stretch>
            <a:fillRect/>
          </a:stretch>
        </p:blipFill>
        <p:spPr>
          <a:xfrm>
            <a:off x="230491" y="3534507"/>
            <a:ext cx="5655212" cy="3094893"/>
          </a:xfrm>
          <a:prstGeom prst="rect">
            <a:avLst/>
          </a:prstGeom>
        </p:spPr>
      </p:pic>
      <p:pic>
        <p:nvPicPr>
          <p:cNvPr id="8" name="Picture 7"/>
          <p:cNvPicPr>
            <a:picLocks noChangeAspect="1"/>
          </p:cNvPicPr>
          <p:nvPr/>
        </p:nvPicPr>
        <p:blipFill>
          <a:blip r:embed="rId6"/>
          <a:stretch>
            <a:fillRect/>
          </a:stretch>
        </p:blipFill>
        <p:spPr>
          <a:xfrm>
            <a:off x="5794131" y="3375118"/>
            <a:ext cx="6285067" cy="3235569"/>
          </a:xfrm>
          <a:prstGeom prst="rect">
            <a:avLst/>
          </a:prstGeom>
        </p:spPr>
      </p:pic>
    </p:spTree>
    <p:extLst>
      <p:ext uri="{BB962C8B-B14F-4D97-AF65-F5344CB8AC3E}">
        <p14:creationId xmlns:p14="http://schemas.microsoft.com/office/powerpoint/2010/main" val="1136688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9427" y="161751"/>
            <a:ext cx="6701051" cy="684410"/>
          </a:xfrm>
        </p:spPr>
        <p:style>
          <a:lnRef idx="1">
            <a:schemeClr val="accent2"/>
          </a:lnRef>
          <a:fillRef idx="2">
            <a:schemeClr val="accent2"/>
          </a:fillRef>
          <a:effectRef idx="1">
            <a:schemeClr val="accent2"/>
          </a:effectRef>
          <a:fontRef idx="minor">
            <a:schemeClr val="dk1"/>
          </a:fontRef>
        </p:style>
        <p:txBody>
          <a:bodyPr/>
          <a:lstStyle/>
          <a:p>
            <a:pPr algn="ctr"/>
            <a:r>
              <a:rPr lang="en-IN" sz="4000" dirty="0">
                <a:solidFill>
                  <a:schemeClr val="accent1">
                    <a:lumMod val="50000"/>
                  </a:schemeClr>
                </a:solidFill>
                <a:latin typeface="Copperplate Gothic Bold" panose="020E0705020206020404" pitchFamily="34" charset="0"/>
              </a:rPr>
              <a:t>~</a:t>
            </a:r>
            <a:r>
              <a:rPr lang="en-IN" sz="4000" dirty="0" smtClean="0">
                <a:solidFill>
                  <a:schemeClr val="accent1">
                    <a:lumMod val="50000"/>
                  </a:schemeClr>
                </a:solidFill>
                <a:latin typeface="Copperplate Gothic Bold" panose="020E0705020206020404" pitchFamily="34" charset="0"/>
              </a:rPr>
              <a:t>Problem Definition~</a:t>
            </a:r>
            <a:endParaRPr lang="en-IN" sz="4000" dirty="0">
              <a:solidFill>
                <a:schemeClr val="accent1">
                  <a:lumMod val="50000"/>
                </a:schemeClr>
              </a:solidFill>
              <a:latin typeface="Copperplate Gothic Bold" panose="020E0705020206020404" pitchFamily="34" charset="0"/>
            </a:endParaRPr>
          </a:p>
        </p:txBody>
      </p:sp>
      <p:sp>
        <p:nvSpPr>
          <p:cNvPr id="5" name="TextBox 4"/>
          <p:cNvSpPr txBox="1"/>
          <p:nvPr/>
        </p:nvSpPr>
        <p:spPr>
          <a:xfrm>
            <a:off x="723331" y="1296537"/>
            <a:ext cx="10604311" cy="452431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buFont typeface="Wingdings" panose="05000000000000000000" charset="0"/>
              <a:buChar char="Ø"/>
            </a:pPr>
            <a:r>
              <a:rPr lang="en-US" sz="2400" dirty="0">
                <a:solidFill>
                  <a:schemeClr val="bg1"/>
                </a:solidFill>
                <a:latin typeface="Times New Roman" panose="02020603050405020304" pitchFamily="18" charset="0"/>
                <a:cs typeface="Times New Roman" panose="02020603050405020304" pitchFamily="18" charset="0"/>
              </a:rPr>
              <a:t>The aim of the project is to facilitate the users to keep a track of their clients and customers, their products and their orders</a:t>
            </a:r>
          </a:p>
          <a:p>
            <a:pPr>
              <a:buFont typeface="Wingdings" panose="05000000000000000000" charset="0"/>
              <a:buChar char="Ø"/>
            </a:pPr>
            <a:endParaRPr lang="en-US" sz="24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400" dirty="0">
                <a:solidFill>
                  <a:schemeClr val="bg1"/>
                </a:solidFill>
                <a:latin typeface="Times New Roman" panose="02020603050405020304" pitchFamily="18" charset="0"/>
                <a:cs typeface="Times New Roman" panose="02020603050405020304" pitchFamily="18" charset="0"/>
              </a:rPr>
              <a:t>This project is Order Management System; the main aim of this project is to provide service to the companies and customers. The system can serve the customer needs like Company Details, Product details and Order Details which include the exact specific details of the order placed, devices bought, status of the order, rate of each item and the total amount to be paid.</a:t>
            </a:r>
          </a:p>
          <a:p>
            <a:endParaRPr lang="en-US" sz="24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400" dirty="0">
                <a:solidFill>
                  <a:schemeClr val="bg1"/>
                </a:solidFill>
                <a:latin typeface="Times New Roman" panose="02020603050405020304" pitchFamily="18" charset="0"/>
                <a:cs typeface="Times New Roman" panose="02020603050405020304" pitchFamily="18" charset="0"/>
              </a:rPr>
              <a:t>The system is intended to support day-to-day operations of Companies by improving various processes of  Inventory Details, Placing Orders and providing service to the customers with minimum amount of errors.</a:t>
            </a:r>
          </a:p>
        </p:txBody>
      </p:sp>
    </p:spTree>
    <p:extLst>
      <p:ext uri="{BB962C8B-B14F-4D97-AF65-F5344CB8AC3E}">
        <p14:creationId xmlns:p14="http://schemas.microsoft.com/office/powerpoint/2010/main" val="1915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614151" y="570527"/>
            <a:ext cx="2169992" cy="520637"/>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Autofit/>
          </a:bodyPr>
          <a:lstStyle>
            <a:lvl1pPr algn="l" defTabSz="457200" rtl="0" eaLnBrk="1" latinLnBrk="0" hangingPunct="1">
              <a:spcBef>
                <a:spcPct val="0"/>
              </a:spcBef>
              <a:buNone/>
              <a:defRPr sz="5400" b="0" i="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2000" dirty="0" smtClean="0">
                <a:solidFill>
                  <a:schemeClr val="accent1">
                    <a:lumMod val="50000"/>
                  </a:schemeClr>
                </a:solidFill>
                <a:latin typeface="Copperplate Gothic Bold" panose="020E0705020206020404" pitchFamily="34" charset="0"/>
              </a:rPr>
              <a:t>Teamwork </a:t>
            </a:r>
            <a:r>
              <a:rPr lang="en-IN" sz="4000" dirty="0" smtClean="0">
                <a:solidFill>
                  <a:schemeClr val="accent1">
                    <a:lumMod val="50000"/>
                  </a:schemeClr>
                </a:solidFill>
                <a:latin typeface="Copperplate Gothic Bold" panose="020E0705020206020404" pitchFamily="34" charset="0"/>
              </a:rPr>
              <a:t> </a:t>
            </a:r>
            <a:endParaRPr lang="en-IN" sz="4000" dirty="0">
              <a:solidFill>
                <a:schemeClr val="accent1">
                  <a:lumMod val="50000"/>
                </a:schemeClr>
              </a:solidFill>
              <a:latin typeface="Copperplate Gothic Bold" panose="020E0705020206020404" pitchFamily="34" charset="0"/>
            </a:endParaRPr>
          </a:p>
        </p:txBody>
      </p:sp>
      <p:sp>
        <p:nvSpPr>
          <p:cNvPr id="5" name="TextBox 4"/>
          <p:cNvSpPr txBox="1"/>
          <p:nvPr/>
        </p:nvSpPr>
        <p:spPr>
          <a:xfrm>
            <a:off x="450376" y="1293387"/>
            <a:ext cx="5500047" cy="923330"/>
          </a:xfrm>
          <a:prstGeom prst="rect">
            <a:avLst/>
          </a:prstGeom>
          <a:noFill/>
        </p:spPr>
        <p:txBody>
          <a:bodyPr wrap="square" rtlCol="0">
            <a:spAutoFit/>
          </a:bodyPr>
          <a:lstStyle/>
          <a:p>
            <a:pPr marL="285750" indent="-285750">
              <a:buFont typeface="Arial" panose="020B0604020202020204" pitchFamily="34" charset="0"/>
              <a:buChar char="•"/>
            </a:pPr>
            <a:r>
              <a:rPr lang="en-IN" b="1" dirty="0" smtClean="0">
                <a:solidFill>
                  <a:schemeClr val="bg1"/>
                </a:solidFill>
              </a:rPr>
              <a:t>Screen Design: </a:t>
            </a:r>
            <a:r>
              <a:rPr lang="en-IN" dirty="0" err="1" smtClean="0">
                <a:solidFill>
                  <a:schemeClr val="bg1"/>
                </a:solidFill>
              </a:rPr>
              <a:t>Saraunsh</a:t>
            </a:r>
            <a:r>
              <a:rPr lang="en-IN" dirty="0" smtClean="0">
                <a:solidFill>
                  <a:schemeClr val="bg1"/>
                </a:solidFill>
              </a:rPr>
              <a:t> and </a:t>
            </a:r>
            <a:r>
              <a:rPr lang="en-IN" dirty="0" err="1" smtClean="0">
                <a:solidFill>
                  <a:schemeClr val="bg1"/>
                </a:solidFill>
              </a:rPr>
              <a:t>Jheel</a:t>
            </a:r>
            <a:r>
              <a:rPr lang="en-IN" dirty="0" smtClean="0">
                <a:solidFill>
                  <a:schemeClr val="bg1"/>
                </a:solidFill>
              </a:rPr>
              <a:t>.</a:t>
            </a:r>
          </a:p>
          <a:p>
            <a:pPr marL="285750" indent="-285750">
              <a:buFont typeface="Arial" panose="020B0604020202020204" pitchFamily="34" charset="0"/>
              <a:buChar char="•"/>
            </a:pPr>
            <a:r>
              <a:rPr lang="en-IN" b="1" dirty="0" err="1" smtClean="0">
                <a:solidFill>
                  <a:schemeClr val="bg1"/>
                </a:solidFill>
              </a:rPr>
              <a:t>Db</a:t>
            </a:r>
            <a:r>
              <a:rPr lang="en-IN" b="1" dirty="0" smtClean="0">
                <a:solidFill>
                  <a:schemeClr val="bg1"/>
                </a:solidFill>
              </a:rPr>
              <a:t> </a:t>
            </a:r>
            <a:r>
              <a:rPr lang="en-IN" b="1" dirty="0" smtClean="0">
                <a:solidFill>
                  <a:schemeClr val="bg1"/>
                </a:solidFill>
              </a:rPr>
              <a:t>Designing </a:t>
            </a:r>
            <a:r>
              <a:rPr lang="en-IN" b="1" dirty="0" smtClean="0">
                <a:solidFill>
                  <a:schemeClr val="bg1"/>
                </a:solidFill>
              </a:rPr>
              <a:t>and Project Functionality: </a:t>
            </a:r>
            <a:r>
              <a:rPr lang="en-IN" dirty="0" smtClean="0">
                <a:solidFill>
                  <a:schemeClr val="bg1"/>
                </a:solidFill>
              </a:rPr>
              <a:t>Jheel</a:t>
            </a:r>
          </a:p>
          <a:p>
            <a:pPr marL="285750" indent="-285750">
              <a:buFont typeface="Arial" panose="020B0604020202020204" pitchFamily="34" charset="0"/>
              <a:buChar char="•"/>
            </a:pPr>
            <a:r>
              <a:rPr lang="en-IN" b="1" dirty="0">
                <a:solidFill>
                  <a:schemeClr val="bg1"/>
                </a:solidFill>
              </a:rPr>
              <a:t>PPT:</a:t>
            </a:r>
            <a:r>
              <a:rPr lang="en-IN" dirty="0">
                <a:solidFill>
                  <a:schemeClr val="bg1"/>
                </a:solidFill>
              </a:rPr>
              <a:t> </a:t>
            </a:r>
            <a:r>
              <a:rPr lang="en-IN" dirty="0" err="1">
                <a:solidFill>
                  <a:schemeClr val="bg1"/>
                </a:solidFill>
              </a:rPr>
              <a:t>Saraunsh</a:t>
            </a:r>
            <a:endParaRPr lang="en-IN" dirty="0" smtClean="0">
              <a:solidFill>
                <a:schemeClr val="bg1"/>
              </a:solidFill>
            </a:endParaRPr>
          </a:p>
        </p:txBody>
      </p:sp>
      <p:sp>
        <p:nvSpPr>
          <p:cNvPr id="6" name="Title 1"/>
          <p:cNvSpPr txBox="1">
            <a:spLocks/>
          </p:cNvSpPr>
          <p:nvPr/>
        </p:nvSpPr>
        <p:spPr bwMode="gray">
          <a:xfrm>
            <a:off x="7806186" y="826531"/>
            <a:ext cx="2169992" cy="520637"/>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Autofit/>
          </a:bodyPr>
          <a:lstStyle>
            <a:lvl1pPr algn="l" defTabSz="457200" rtl="0" eaLnBrk="1" latinLnBrk="0" hangingPunct="1">
              <a:spcBef>
                <a:spcPct val="0"/>
              </a:spcBef>
              <a:buNone/>
              <a:defRPr sz="5400" b="0" i="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2000" dirty="0" smtClean="0">
                <a:solidFill>
                  <a:schemeClr val="accent1">
                    <a:lumMod val="50000"/>
                  </a:schemeClr>
                </a:solidFill>
                <a:latin typeface="Copperplate Gothic Bold" panose="020E0705020206020404" pitchFamily="34" charset="0"/>
              </a:rPr>
              <a:t>Packages </a:t>
            </a:r>
            <a:r>
              <a:rPr lang="en-IN" sz="4000" dirty="0" smtClean="0">
                <a:solidFill>
                  <a:schemeClr val="accent1">
                    <a:lumMod val="50000"/>
                  </a:schemeClr>
                </a:solidFill>
                <a:latin typeface="Copperplate Gothic Bold" panose="020E0705020206020404" pitchFamily="34" charset="0"/>
              </a:rPr>
              <a:t> </a:t>
            </a:r>
            <a:endParaRPr lang="en-IN" sz="4000" dirty="0">
              <a:solidFill>
                <a:schemeClr val="accent1">
                  <a:lumMod val="50000"/>
                </a:schemeClr>
              </a:solidFill>
              <a:latin typeface="Copperplate Gothic Bold" panose="020E0705020206020404" pitchFamily="34" charset="0"/>
            </a:endParaRPr>
          </a:p>
        </p:txBody>
      </p:sp>
      <p:sp>
        <p:nvSpPr>
          <p:cNvPr id="2" name="TextBox 1"/>
          <p:cNvSpPr txBox="1"/>
          <p:nvPr/>
        </p:nvSpPr>
        <p:spPr>
          <a:xfrm>
            <a:off x="7424258" y="1373551"/>
            <a:ext cx="2933848" cy="923330"/>
          </a:xfrm>
          <a:prstGeom prst="rect">
            <a:avLst/>
          </a:prstGeom>
          <a:noFill/>
        </p:spPr>
        <p:txBody>
          <a:bodyPr wrap="square" rtlCol="0">
            <a:spAutoFit/>
          </a:bodyPr>
          <a:lstStyle/>
          <a:p>
            <a:pPr algn="ctr"/>
            <a:r>
              <a:rPr lang="en-IN" dirty="0" err="1" smtClean="0">
                <a:solidFill>
                  <a:schemeClr val="bg1"/>
                </a:solidFill>
              </a:rPr>
              <a:t>Tkinter</a:t>
            </a:r>
            <a:endParaRPr lang="en-IN" dirty="0" smtClean="0">
              <a:solidFill>
                <a:schemeClr val="bg1"/>
              </a:solidFill>
            </a:endParaRPr>
          </a:p>
          <a:p>
            <a:pPr algn="ctr"/>
            <a:r>
              <a:rPr lang="en-IN" dirty="0" smtClean="0">
                <a:solidFill>
                  <a:schemeClr val="bg1"/>
                </a:solidFill>
              </a:rPr>
              <a:t>SQ </a:t>
            </a:r>
            <a:r>
              <a:rPr lang="en-IN" dirty="0" err="1" smtClean="0">
                <a:solidFill>
                  <a:schemeClr val="bg1"/>
                </a:solidFill>
              </a:rPr>
              <a:t>Lite</a:t>
            </a:r>
            <a:r>
              <a:rPr lang="en-IN" dirty="0" smtClean="0">
                <a:solidFill>
                  <a:schemeClr val="bg1"/>
                </a:solidFill>
              </a:rPr>
              <a:t> 3</a:t>
            </a:r>
          </a:p>
          <a:p>
            <a:pPr algn="ctr"/>
            <a:r>
              <a:rPr lang="en-US" dirty="0" err="1" smtClean="0">
                <a:solidFill>
                  <a:schemeClr val="bg1"/>
                </a:solidFill>
              </a:rPr>
              <a:t>Tkcalendar</a:t>
            </a:r>
            <a:endParaRPr lang="en-IN" dirty="0"/>
          </a:p>
        </p:txBody>
      </p:sp>
      <p:sp>
        <p:nvSpPr>
          <p:cNvPr id="7" name="Title 1"/>
          <p:cNvSpPr txBox="1">
            <a:spLocks/>
          </p:cNvSpPr>
          <p:nvPr/>
        </p:nvSpPr>
        <p:spPr bwMode="gray">
          <a:xfrm>
            <a:off x="614151" y="3125414"/>
            <a:ext cx="3063922" cy="520637"/>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Autofit/>
          </a:bodyPr>
          <a:lstStyle>
            <a:lvl1pPr algn="l" defTabSz="457200" rtl="0" eaLnBrk="1" latinLnBrk="0" hangingPunct="1">
              <a:spcBef>
                <a:spcPct val="0"/>
              </a:spcBef>
              <a:buNone/>
              <a:defRPr sz="5400" b="0" i="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2000" dirty="0" smtClean="0">
                <a:solidFill>
                  <a:schemeClr val="accent1">
                    <a:lumMod val="50000"/>
                  </a:schemeClr>
                </a:solidFill>
                <a:latin typeface="Copperplate Gothic Bold" panose="020E0705020206020404" pitchFamily="34" charset="0"/>
              </a:rPr>
              <a:t>Difficulties Faced </a:t>
            </a:r>
            <a:r>
              <a:rPr lang="en-IN" sz="4000" dirty="0" smtClean="0">
                <a:solidFill>
                  <a:schemeClr val="accent1">
                    <a:lumMod val="50000"/>
                  </a:schemeClr>
                </a:solidFill>
                <a:latin typeface="Copperplate Gothic Bold" panose="020E0705020206020404" pitchFamily="34" charset="0"/>
              </a:rPr>
              <a:t> </a:t>
            </a:r>
            <a:endParaRPr lang="en-IN" sz="4000" dirty="0">
              <a:solidFill>
                <a:schemeClr val="accent1">
                  <a:lumMod val="50000"/>
                </a:schemeClr>
              </a:solidFill>
              <a:latin typeface="Copperplate Gothic Bold" panose="020E0705020206020404" pitchFamily="34" charset="0"/>
            </a:endParaRPr>
          </a:p>
        </p:txBody>
      </p:sp>
      <p:sp>
        <p:nvSpPr>
          <p:cNvPr id="3" name="TextBox 2"/>
          <p:cNvSpPr txBox="1"/>
          <p:nvPr/>
        </p:nvSpPr>
        <p:spPr>
          <a:xfrm>
            <a:off x="614151" y="3646051"/>
            <a:ext cx="7751927" cy="923330"/>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rPr>
              <a:t>Designing the screens in </a:t>
            </a:r>
            <a:r>
              <a:rPr lang="en-US" dirty="0" err="1">
                <a:solidFill>
                  <a:schemeClr val="bg1"/>
                </a:solidFill>
              </a:rPr>
              <a:t>Tkinter</a:t>
            </a:r>
            <a:r>
              <a:rPr lang="en-US" dirty="0">
                <a:solidFill>
                  <a:schemeClr val="bg1"/>
                </a:solidFill>
              </a:rPr>
              <a:t> by becoming familiar with the widgets.</a:t>
            </a:r>
          </a:p>
          <a:p>
            <a:pPr marL="285750" indent="-285750">
              <a:buFont typeface="Arial" pitchFamily="34" charset="0"/>
              <a:buChar char="•"/>
            </a:pPr>
            <a:r>
              <a:rPr lang="en-US" dirty="0">
                <a:solidFill>
                  <a:schemeClr val="bg1"/>
                </a:solidFill>
              </a:rPr>
              <a:t>Connecting the data to </a:t>
            </a:r>
            <a:r>
              <a:rPr lang="en-US" dirty="0" err="1">
                <a:solidFill>
                  <a:schemeClr val="bg1"/>
                </a:solidFill>
              </a:rPr>
              <a:t>sqllite</a:t>
            </a:r>
            <a:r>
              <a:rPr lang="en-US" dirty="0">
                <a:solidFill>
                  <a:schemeClr val="bg1"/>
                </a:solidFill>
              </a:rPr>
              <a:t> 3 so that the data can be saved.</a:t>
            </a:r>
            <a:endParaRPr lang="en-IN" dirty="0">
              <a:solidFill>
                <a:schemeClr val="bg1"/>
              </a:solidFill>
            </a:endParaRPr>
          </a:p>
        </p:txBody>
      </p:sp>
      <p:sp>
        <p:nvSpPr>
          <p:cNvPr id="9" name="Title 1"/>
          <p:cNvSpPr txBox="1">
            <a:spLocks/>
          </p:cNvSpPr>
          <p:nvPr/>
        </p:nvSpPr>
        <p:spPr bwMode="gray">
          <a:xfrm>
            <a:off x="8437609" y="4693750"/>
            <a:ext cx="2169992" cy="520637"/>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Autofit/>
          </a:bodyPr>
          <a:lstStyle>
            <a:lvl1pPr algn="l" defTabSz="457200" rtl="0" eaLnBrk="1" latinLnBrk="0" hangingPunct="1">
              <a:spcBef>
                <a:spcPct val="0"/>
              </a:spcBef>
              <a:buNone/>
              <a:defRPr sz="5400" b="0" i="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2800" dirty="0" err="1" smtClean="0">
                <a:solidFill>
                  <a:schemeClr val="accent1">
                    <a:lumMod val="50000"/>
                  </a:schemeClr>
                </a:solidFill>
                <a:latin typeface="Copperplate Gothic Bold" panose="020E0705020206020404" pitchFamily="34" charset="0"/>
              </a:rPr>
              <a:t>Github</a:t>
            </a:r>
            <a:endParaRPr lang="en-IN" sz="2800" dirty="0">
              <a:solidFill>
                <a:schemeClr val="accent1">
                  <a:lumMod val="50000"/>
                </a:schemeClr>
              </a:solidFill>
              <a:latin typeface="Copperplate Gothic Bold" panose="020E0705020206020404" pitchFamily="34" charset="0"/>
            </a:endParaRPr>
          </a:p>
        </p:txBody>
      </p:sp>
      <p:sp>
        <p:nvSpPr>
          <p:cNvPr id="10" name="TextBox 9"/>
          <p:cNvSpPr txBox="1"/>
          <p:nvPr/>
        </p:nvSpPr>
        <p:spPr>
          <a:xfrm>
            <a:off x="4218550" y="5214387"/>
            <a:ext cx="7368705" cy="646331"/>
          </a:xfrm>
          <a:prstGeom prst="rect">
            <a:avLst/>
          </a:prstGeom>
          <a:noFill/>
        </p:spPr>
        <p:txBody>
          <a:bodyPr wrap="square" rtlCol="0">
            <a:spAutoFit/>
          </a:bodyPr>
          <a:lstStyle/>
          <a:p>
            <a:r>
              <a:rPr lang="en-IN" dirty="0">
                <a:hlinkClick r:id="rId2"/>
              </a:rPr>
              <a:t>https://</a:t>
            </a:r>
            <a:r>
              <a:rPr lang="en-IN" dirty="0" smtClean="0">
                <a:hlinkClick r:id="rId2"/>
              </a:rPr>
              <a:t>github.com/jheel0802/Order-Management-System.git</a:t>
            </a:r>
            <a:endParaRPr lang="en-IN" dirty="0" smtClean="0"/>
          </a:p>
          <a:p>
            <a:endParaRPr lang="en-IN" dirty="0"/>
          </a:p>
        </p:txBody>
      </p:sp>
      <p:sp>
        <p:nvSpPr>
          <p:cNvPr id="11" name="TextBox 10"/>
          <p:cNvSpPr txBox="1"/>
          <p:nvPr/>
        </p:nvSpPr>
        <p:spPr>
          <a:xfrm>
            <a:off x="7065201" y="2715167"/>
            <a:ext cx="3651962" cy="369332"/>
          </a:xfrm>
          <a:prstGeom prst="rect">
            <a:avLst/>
          </a:prstGeom>
          <a:noFill/>
        </p:spPr>
        <p:txBody>
          <a:bodyPr wrap="none" rtlCol="0">
            <a:spAutoFit/>
          </a:bodyPr>
          <a:lstStyle/>
          <a:p>
            <a:r>
              <a:rPr lang="en-IN" b="1" dirty="0" smtClean="0">
                <a:solidFill>
                  <a:schemeClr val="accent1">
                    <a:lumMod val="20000"/>
                    <a:lumOff val="80000"/>
                  </a:schemeClr>
                </a:solidFill>
              </a:rPr>
              <a:t>SCOPE</a:t>
            </a:r>
            <a:r>
              <a:rPr lang="en-IN" dirty="0" smtClean="0">
                <a:solidFill>
                  <a:schemeClr val="bg1"/>
                </a:solidFill>
              </a:rPr>
              <a:t>: based </a:t>
            </a:r>
            <a:r>
              <a:rPr lang="en-IN" dirty="0">
                <a:solidFill>
                  <a:schemeClr val="bg1"/>
                </a:solidFill>
              </a:rPr>
              <a:t>on CRUD </a:t>
            </a:r>
            <a:r>
              <a:rPr lang="en-IN" dirty="0" smtClean="0">
                <a:solidFill>
                  <a:schemeClr val="bg1"/>
                </a:solidFill>
              </a:rPr>
              <a:t>system</a:t>
            </a:r>
            <a:endParaRPr lang="en-IN" dirty="0">
              <a:solidFill>
                <a:schemeClr val="bg1"/>
              </a:solidFill>
            </a:endParaRPr>
          </a:p>
        </p:txBody>
      </p:sp>
    </p:spTree>
    <p:extLst>
      <p:ext uri="{BB962C8B-B14F-4D97-AF65-F5344CB8AC3E}">
        <p14:creationId xmlns:p14="http://schemas.microsoft.com/office/powerpoint/2010/main" val="4865941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6305" y="2435072"/>
            <a:ext cx="4477509"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bg1"/>
                </a:solidFill>
                <a:effectLst>
                  <a:outerShdw dist="38100" dir="2700000" algn="bl" rotWithShape="0">
                    <a:schemeClr val="accent5"/>
                  </a:outerShdw>
                </a:effectLst>
              </a:rPr>
              <a:t>~Thank You~</a:t>
            </a:r>
            <a:endParaRPr lang="en-US" sz="5400" b="1" cap="none" spc="0" dirty="0">
              <a:ln w="13462">
                <a:solidFill>
                  <a:schemeClr val="bg1"/>
                </a:solidFill>
                <a:prstDash val="solid"/>
              </a:ln>
              <a:solidFill>
                <a:schemeClr val="bg1"/>
              </a:solidFill>
              <a:effectLst>
                <a:outerShdw dist="38100" dir="2700000" algn="bl" rotWithShape="0">
                  <a:schemeClr val="accent5"/>
                </a:outerShdw>
              </a:effectLst>
            </a:endParaRPr>
          </a:p>
        </p:txBody>
      </p:sp>
    </p:spTree>
    <p:extLst>
      <p:ext uri="{BB962C8B-B14F-4D97-AF65-F5344CB8AC3E}">
        <p14:creationId xmlns:p14="http://schemas.microsoft.com/office/powerpoint/2010/main" val="326943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678692" y="229990"/>
            <a:ext cx="10795378" cy="62981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Autofit/>
          </a:bodyPr>
          <a:lstStyle>
            <a:lvl1pPr algn="l" defTabSz="457200" rtl="0" eaLnBrk="1" latinLnBrk="0" hangingPunct="1">
              <a:spcBef>
                <a:spcPct val="0"/>
              </a:spcBef>
              <a:buNone/>
              <a:defRPr sz="5400" b="0" i="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4000" dirty="0" smtClean="0">
                <a:solidFill>
                  <a:schemeClr val="accent1">
                    <a:lumMod val="50000"/>
                  </a:schemeClr>
                </a:solidFill>
                <a:latin typeface="Copperplate Gothic Bold" panose="020E0705020206020404" pitchFamily="34" charset="0"/>
              </a:rPr>
              <a:t>Software &amp; Hardware requirements</a:t>
            </a:r>
            <a:endParaRPr lang="en-IN" sz="4000" dirty="0">
              <a:solidFill>
                <a:schemeClr val="accent1">
                  <a:lumMod val="50000"/>
                </a:schemeClr>
              </a:solidFill>
              <a:latin typeface="Copperplate Gothic Bold" panose="020E0705020206020404" pitchFamily="34" charset="0"/>
            </a:endParaRPr>
          </a:p>
        </p:txBody>
      </p:sp>
      <p:sp>
        <p:nvSpPr>
          <p:cNvPr id="5" name="Content Placeholder 2"/>
          <p:cNvSpPr txBox="1">
            <a:spLocks/>
          </p:cNvSpPr>
          <p:nvPr/>
        </p:nvSpPr>
        <p:spPr bwMode="gray">
          <a:xfrm>
            <a:off x="678692" y="1495139"/>
            <a:ext cx="10430017" cy="352425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buFont typeface="Wingdings" panose="05000000000000000000" charset="0"/>
              <a:buChar char="Ø"/>
            </a:pPr>
            <a:r>
              <a:rPr lang="en-US" sz="2400" b="1" dirty="0" smtClean="0">
                <a:solidFill>
                  <a:schemeClr val="bg1"/>
                </a:solidFill>
                <a:latin typeface="Times New Roman" panose="02020603050405020304" pitchFamily="18" charset="0"/>
                <a:cs typeface="Times New Roman" panose="02020603050405020304" pitchFamily="18" charset="0"/>
                <a:sym typeface="+mn-ea"/>
              </a:rPr>
              <a:t>Software Requirements:</a:t>
            </a:r>
            <a:endParaRPr lang="en-US" sz="2400" b="1" dirty="0" smtClean="0">
              <a:solidFill>
                <a:schemeClr val="bg1"/>
              </a:solidFill>
              <a:latin typeface="Times New Roman" panose="02020603050405020304" pitchFamily="18" charset="0"/>
              <a:cs typeface="Times New Roman" panose="02020603050405020304" pitchFamily="18" charset="0"/>
            </a:endParaRPr>
          </a:p>
          <a:p>
            <a:r>
              <a:rPr lang="en-US" sz="2400" cap="none" dirty="0" smtClean="0">
                <a:solidFill>
                  <a:schemeClr val="bg1"/>
                </a:solidFill>
                <a:latin typeface="Times New Roman" panose="02020603050405020304" pitchFamily="18" charset="0"/>
                <a:cs typeface="Times New Roman" panose="02020603050405020304" pitchFamily="18" charset="0"/>
                <a:sym typeface="+mn-ea"/>
              </a:rPr>
              <a:t>Operating System : Windows 7 and </a:t>
            </a:r>
            <a:r>
              <a:rPr lang="en-US" sz="2400" cap="none" dirty="0" smtClean="0">
                <a:solidFill>
                  <a:schemeClr val="bg1"/>
                </a:solidFill>
                <a:latin typeface="Times New Roman" panose="02020603050405020304" pitchFamily="18" charset="0"/>
                <a:cs typeface="Times New Roman" panose="02020603050405020304" pitchFamily="18" charset="0"/>
                <a:sym typeface="+mn-ea"/>
              </a:rPr>
              <a:t>above</a:t>
            </a:r>
          </a:p>
          <a:p>
            <a:r>
              <a:rPr lang="en-US" sz="2400" cap="none" dirty="0" smtClean="0">
                <a:solidFill>
                  <a:schemeClr val="bg1"/>
                </a:solidFill>
                <a:latin typeface="Times New Roman" panose="02020603050405020304" pitchFamily="18" charset="0"/>
                <a:cs typeface="Times New Roman" panose="02020603050405020304" pitchFamily="18" charset="0"/>
                <a:sym typeface="+mn-ea"/>
              </a:rPr>
              <a:t>Front </a:t>
            </a:r>
            <a:r>
              <a:rPr lang="en-US" sz="2400" cap="none" dirty="0" smtClean="0">
                <a:solidFill>
                  <a:schemeClr val="bg1"/>
                </a:solidFill>
                <a:latin typeface="Times New Roman" panose="02020603050405020304" pitchFamily="18" charset="0"/>
                <a:cs typeface="Times New Roman" panose="02020603050405020304" pitchFamily="18" charset="0"/>
                <a:sym typeface="+mn-ea"/>
              </a:rPr>
              <a:t>end: Python</a:t>
            </a:r>
            <a:endParaRPr lang="en-US" sz="2400" cap="none" dirty="0" smtClean="0">
              <a:solidFill>
                <a:schemeClr val="bg1"/>
              </a:solidFill>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400" b="1" dirty="0" smtClean="0">
                <a:solidFill>
                  <a:schemeClr val="bg1"/>
                </a:solidFill>
                <a:latin typeface="Times New Roman" panose="02020603050405020304" pitchFamily="18" charset="0"/>
                <a:cs typeface="Times New Roman" panose="02020603050405020304" pitchFamily="18" charset="0"/>
                <a:sym typeface="+mn-ea"/>
              </a:rPr>
              <a:t>Hardware Requirements:</a:t>
            </a:r>
            <a:endParaRPr lang="en-US" sz="2400" b="1" dirty="0" smtClean="0">
              <a:solidFill>
                <a:schemeClr val="bg1"/>
              </a:solidFill>
              <a:latin typeface="Times New Roman" panose="02020603050405020304" pitchFamily="18" charset="0"/>
              <a:cs typeface="Times New Roman" panose="02020603050405020304" pitchFamily="18" charset="0"/>
            </a:endParaRPr>
          </a:p>
          <a:p>
            <a:r>
              <a:rPr lang="en-US" sz="2400" dirty="0" smtClean="0">
                <a:solidFill>
                  <a:schemeClr val="bg1"/>
                </a:solidFill>
                <a:latin typeface="Times New Roman" panose="02020603050405020304" pitchFamily="18" charset="0"/>
                <a:cs typeface="Times New Roman" panose="02020603050405020304" pitchFamily="18" charset="0"/>
                <a:sym typeface="+mn-ea"/>
              </a:rPr>
              <a:t>PROCESSOR: Core i3 or above</a:t>
            </a:r>
            <a:endParaRPr lang="en-US" sz="2400" dirty="0" smtClean="0">
              <a:solidFill>
                <a:schemeClr val="bg1"/>
              </a:solidFill>
              <a:latin typeface="Times New Roman" panose="02020603050405020304" pitchFamily="18" charset="0"/>
              <a:cs typeface="Times New Roman" panose="02020603050405020304" pitchFamily="18" charset="0"/>
            </a:endParaRPr>
          </a:p>
          <a:p>
            <a:r>
              <a:rPr lang="en-US" sz="2400" dirty="0" smtClean="0">
                <a:solidFill>
                  <a:schemeClr val="bg1"/>
                </a:solidFill>
                <a:latin typeface="Times New Roman" panose="02020603050405020304" pitchFamily="18" charset="0"/>
                <a:cs typeface="Times New Roman" panose="02020603050405020304" pitchFamily="18" charset="0"/>
                <a:sym typeface="+mn-ea"/>
              </a:rPr>
              <a:t>RAM: 1 GB </a:t>
            </a:r>
            <a:endParaRPr lang="en-US" sz="2400" dirty="0" smtClean="0">
              <a:solidFill>
                <a:schemeClr val="bg1"/>
              </a:solidFill>
              <a:latin typeface="Times New Roman" panose="02020603050405020304" pitchFamily="18" charset="0"/>
              <a:cs typeface="Times New Roman" panose="02020603050405020304" pitchFamily="18" charset="0"/>
            </a:endParaRPr>
          </a:p>
          <a:p>
            <a:r>
              <a:rPr lang="en-US" sz="2400" dirty="0" smtClean="0">
                <a:solidFill>
                  <a:schemeClr val="bg1"/>
                </a:solidFill>
                <a:latin typeface="Times New Roman" panose="02020603050405020304" pitchFamily="18" charset="0"/>
                <a:cs typeface="Times New Roman" panose="02020603050405020304" pitchFamily="18" charset="0"/>
                <a:sym typeface="+mn-ea"/>
              </a:rPr>
              <a:t>HARD DISK: 160 GB Network Interface.</a:t>
            </a:r>
            <a:endParaRPr lang="en-US" sz="2400" dirty="0" smtClean="0">
              <a:latin typeface="Times New Roman" panose="02020603050405020304" pitchFamily="18" charset="0"/>
              <a:cs typeface="Times New Roman" panose="02020603050405020304" pitchFamily="18" charset="0"/>
            </a:endParaRPr>
          </a:p>
          <a:p>
            <a:endParaRPr lang="en-US" dirty="0" smtClean="0">
              <a:solidFill>
                <a:srgbClr val="C00000"/>
              </a:solidFill>
            </a:endParaRPr>
          </a:p>
          <a:p>
            <a:endParaRPr lang="en-US" dirty="0"/>
          </a:p>
        </p:txBody>
      </p:sp>
    </p:spTree>
    <p:extLst>
      <p:ext uri="{BB962C8B-B14F-4D97-AF65-F5344CB8AC3E}">
        <p14:creationId xmlns:p14="http://schemas.microsoft.com/office/powerpoint/2010/main" val="2422406976"/>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2470246" y="134456"/>
            <a:ext cx="6701051" cy="68441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Autofit/>
          </a:bodyPr>
          <a:lstStyle>
            <a:lvl1pPr algn="l" defTabSz="457200" rtl="0" eaLnBrk="1" latinLnBrk="0" hangingPunct="1">
              <a:spcBef>
                <a:spcPct val="0"/>
              </a:spcBef>
              <a:buNone/>
              <a:defRPr sz="5400" b="0" i="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4000" smtClean="0">
                <a:solidFill>
                  <a:schemeClr val="accent1">
                    <a:lumMod val="50000"/>
                  </a:schemeClr>
                </a:solidFill>
                <a:latin typeface="Copperplate Gothic Bold" panose="020E0705020206020404" pitchFamily="34" charset="0"/>
              </a:rPr>
              <a:t>Features </a:t>
            </a:r>
            <a:endParaRPr lang="en-IN" sz="4000" dirty="0">
              <a:solidFill>
                <a:schemeClr val="accent1">
                  <a:lumMod val="50000"/>
                </a:schemeClr>
              </a:solidFill>
              <a:latin typeface="Copperplate Gothic Bold" panose="020E0705020206020404" pitchFamily="34" charset="0"/>
            </a:endParaRPr>
          </a:p>
        </p:txBody>
      </p:sp>
      <p:sp>
        <p:nvSpPr>
          <p:cNvPr id="7" name="Rectangle 6"/>
          <p:cNvSpPr/>
          <p:nvPr/>
        </p:nvSpPr>
        <p:spPr>
          <a:xfrm>
            <a:off x="518615" y="1358417"/>
            <a:ext cx="10931857" cy="1754326"/>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285750" indent="-285750">
              <a:buFont typeface="Arial" panose="020B0604020202020204" pitchFamily="34" charset="0"/>
              <a:buChar char="•"/>
            </a:pPr>
            <a:r>
              <a:rPr lang="en-IN" b="1" u="sng" dirty="0" smtClean="0">
                <a:solidFill>
                  <a:srgbClr val="002060"/>
                </a:solidFill>
              </a:rPr>
              <a:t>Customer</a:t>
            </a:r>
            <a:r>
              <a:rPr lang="en-IN" dirty="0" smtClean="0">
                <a:solidFill>
                  <a:srgbClr val="002060"/>
                </a:solidFill>
              </a:rPr>
              <a:t>: Customer ID is a unique number or combination of numbers assigned to a 	  	     customer.</a:t>
            </a:r>
          </a:p>
          <a:p>
            <a:r>
              <a:rPr lang="en-IN" dirty="0" smtClean="0">
                <a:solidFill>
                  <a:srgbClr val="002060"/>
                </a:solidFill>
              </a:rPr>
              <a:t>	    Customer Name displaying the name of the customer.</a:t>
            </a:r>
          </a:p>
          <a:p>
            <a:r>
              <a:rPr lang="en-IN" dirty="0" smtClean="0">
                <a:solidFill>
                  <a:srgbClr val="002060"/>
                </a:solidFill>
              </a:rPr>
              <a:t>	    GST Number consists of 15 characters.</a:t>
            </a:r>
          </a:p>
          <a:p>
            <a:r>
              <a:rPr lang="en-IN" dirty="0" smtClean="0">
                <a:solidFill>
                  <a:srgbClr val="002060"/>
                </a:solidFill>
              </a:rPr>
              <a:t>	    And some other customer details like Phone No., Email ID &amp; Address which are 	   	    required for placing an order.</a:t>
            </a:r>
          </a:p>
        </p:txBody>
      </p:sp>
      <p:sp>
        <p:nvSpPr>
          <p:cNvPr id="8" name="Rectangle 7"/>
          <p:cNvSpPr/>
          <p:nvPr/>
        </p:nvSpPr>
        <p:spPr>
          <a:xfrm>
            <a:off x="518614" y="3410686"/>
            <a:ext cx="10931857"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buFont typeface="Arial" panose="020B0604020202020204" pitchFamily="34" charset="0"/>
              <a:buChar char="•"/>
            </a:pPr>
            <a:r>
              <a:rPr lang="en-IN" b="1" u="sng" dirty="0" smtClean="0">
                <a:solidFill>
                  <a:schemeClr val="accent3">
                    <a:lumMod val="50000"/>
                  </a:schemeClr>
                </a:solidFill>
              </a:rPr>
              <a:t>Product</a:t>
            </a:r>
            <a:r>
              <a:rPr lang="en-IN" dirty="0" smtClean="0">
                <a:solidFill>
                  <a:schemeClr val="accent3">
                    <a:lumMod val="50000"/>
                  </a:schemeClr>
                </a:solidFill>
              </a:rPr>
              <a:t>: Product ID is a unique number or combination of numbers assigned to a product.</a:t>
            </a:r>
          </a:p>
          <a:p>
            <a:r>
              <a:rPr lang="en-IN" dirty="0" smtClean="0">
                <a:solidFill>
                  <a:schemeClr val="accent3">
                    <a:lumMod val="50000"/>
                  </a:schemeClr>
                </a:solidFill>
              </a:rPr>
              <a:t>	  Product Name displaying the name of the product and each product’s rate.</a:t>
            </a:r>
          </a:p>
        </p:txBody>
      </p:sp>
      <p:sp>
        <p:nvSpPr>
          <p:cNvPr id="9" name="Rectangle 8"/>
          <p:cNvSpPr/>
          <p:nvPr/>
        </p:nvSpPr>
        <p:spPr>
          <a:xfrm>
            <a:off x="518615" y="4354960"/>
            <a:ext cx="10931857"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buFont typeface="Arial" panose="020B0604020202020204" pitchFamily="34" charset="0"/>
              <a:buChar char="•"/>
            </a:pPr>
            <a:r>
              <a:rPr lang="en-IN" b="1" u="sng" dirty="0" smtClean="0">
                <a:solidFill>
                  <a:schemeClr val="accent6">
                    <a:lumMod val="50000"/>
                  </a:schemeClr>
                </a:solidFill>
              </a:rPr>
              <a:t>ORDER:</a:t>
            </a:r>
            <a:r>
              <a:rPr lang="en-IN" dirty="0" smtClean="0">
                <a:solidFill>
                  <a:schemeClr val="accent6">
                    <a:lumMod val="50000"/>
                  </a:schemeClr>
                </a:solidFill>
              </a:rPr>
              <a:t> Consisting of Order Master and Order Details</a:t>
            </a:r>
          </a:p>
          <a:p>
            <a:r>
              <a:rPr lang="en-IN" dirty="0" smtClean="0">
                <a:solidFill>
                  <a:schemeClr val="accent6">
                    <a:lumMod val="50000"/>
                  </a:schemeClr>
                </a:solidFill>
              </a:rPr>
              <a:t>             Order Master includes Order ID, date of the order placed, customer name, status of the  	order( Pending, Delivered or Cancelled ) and the total amount.</a:t>
            </a:r>
          </a:p>
          <a:p>
            <a:r>
              <a:rPr lang="en-IN" dirty="0" smtClean="0">
                <a:solidFill>
                  <a:schemeClr val="accent6">
                    <a:lumMod val="50000"/>
                  </a:schemeClr>
                </a:solidFill>
              </a:rPr>
              <a:t>	Order Details include the serial number and ID of the order, name and quantity of the 	product ordered, rate of each product and the Total Amount to be paid.</a:t>
            </a:r>
            <a:endParaRPr lang="en-IN" dirty="0">
              <a:solidFill>
                <a:schemeClr val="accent6">
                  <a:lumMod val="50000"/>
                </a:schemeClr>
              </a:solidFill>
            </a:endParaRPr>
          </a:p>
        </p:txBody>
      </p:sp>
      <p:sp>
        <p:nvSpPr>
          <p:cNvPr id="10" name="TextBox 9"/>
          <p:cNvSpPr txBox="1"/>
          <p:nvPr/>
        </p:nvSpPr>
        <p:spPr>
          <a:xfrm>
            <a:off x="518615" y="962024"/>
            <a:ext cx="6337111" cy="369332"/>
          </a:xfrm>
          <a:prstGeom prst="rect">
            <a:avLst/>
          </a:prstGeom>
          <a:noFill/>
        </p:spPr>
        <p:txBody>
          <a:bodyPr wrap="square" rtlCol="0">
            <a:spAutoFit/>
          </a:bodyPr>
          <a:lstStyle/>
          <a:p>
            <a:r>
              <a:rPr lang="en-IN" b="1" dirty="0" smtClean="0">
                <a:solidFill>
                  <a:schemeClr val="bg1"/>
                </a:solidFill>
              </a:rPr>
              <a:t>The Menu Screen comprises of:</a:t>
            </a:r>
            <a:endParaRPr lang="en-IN" b="1" dirty="0">
              <a:solidFill>
                <a:schemeClr val="bg1"/>
              </a:solidFill>
            </a:endParaRPr>
          </a:p>
        </p:txBody>
      </p:sp>
      <p:sp>
        <p:nvSpPr>
          <p:cNvPr id="12" name="Title 1"/>
          <p:cNvSpPr txBox="1">
            <a:spLocks/>
          </p:cNvSpPr>
          <p:nvPr/>
        </p:nvSpPr>
        <p:spPr bwMode="gray">
          <a:xfrm>
            <a:off x="5055357" y="6009674"/>
            <a:ext cx="1858372" cy="684410"/>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Autofit/>
          </a:bodyPr>
          <a:lstStyle>
            <a:lvl1pPr algn="l" defTabSz="457200" rtl="0" eaLnBrk="1" latinLnBrk="0" hangingPunct="1">
              <a:spcBef>
                <a:spcPct val="0"/>
              </a:spcBef>
              <a:buNone/>
              <a:defRPr sz="5400" b="0" i="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4000" dirty="0" smtClean="0">
                <a:solidFill>
                  <a:schemeClr val="accent1">
                    <a:lumMod val="50000"/>
                  </a:schemeClr>
                </a:solidFill>
                <a:latin typeface="Copperplate Gothic Bold" panose="020E0705020206020404" pitchFamily="34" charset="0"/>
              </a:rPr>
              <a:t>Exit </a:t>
            </a:r>
            <a:endParaRPr lang="en-IN" sz="4000" dirty="0">
              <a:solidFill>
                <a:schemeClr val="accent1">
                  <a:lumMod val="50000"/>
                </a:schemeClr>
              </a:solidFill>
              <a:latin typeface="Copperplate Gothic Bold" panose="020E0705020206020404" pitchFamily="34" charset="0"/>
            </a:endParaRPr>
          </a:p>
        </p:txBody>
      </p:sp>
    </p:spTree>
    <p:extLst>
      <p:ext uri="{BB962C8B-B14F-4D97-AF65-F5344CB8AC3E}">
        <p14:creationId xmlns:p14="http://schemas.microsoft.com/office/powerpoint/2010/main" val="261728106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2836440" y="0"/>
            <a:ext cx="6469037" cy="51680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Autofit/>
          </a:bodyPr>
          <a:lstStyle>
            <a:lvl1pPr algn="l" defTabSz="457200" rtl="0" eaLnBrk="1" latinLnBrk="0" hangingPunct="1">
              <a:spcBef>
                <a:spcPct val="0"/>
              </a:spcBef>
              <a:buNone/>
              <a:defRPr sz="5400" b="0" i="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4000" dirty="0" smtClean="0">
                <a:solidFill>
                  <a:schemeClr val="accent1">
                    <a:lumMod val="50000"/>
                  </a:schemeClr>
                </a:solidFill>
                <a:latin typeface="Copperplate Gothic Bold" panose="020E0705020206020404" pitchFamily="34" charset="0"/>
              </a:rPr>
              <a:t>Flowchart</a:t>
            </a:r>
            <a:endParaRPr lang="en-IN" sz="4000" dirty="0">
              <a:solidFill>
                <a:schemeClr val="accent1">
                  <a:lumMod val="50000"/>
                </a:schemeClr>
              </a:solidFill>
              <a:latin typeface="Copperplate Gothic Bold" panose="020E0705020206020404" pitchFamily="34" charset="0"/>
            </a:endParaRPr>
          </a:p>
        </p:txBody>
      </p:sp>
      <p:pic>
        <p:nvPicPr>
          <p:cNvPr id="5" name="Picture 4"/>
          <p:cNvPicPr>
            <a:picLocks noChangeAspect="1"/>
          </p:cNvPicPr>
          <p:nvPr/>
        </p:nvPicPr>
        <p:blipFill>
          <a:blip r:embed="rId2"/>
          <a:stretch>
            <a:fillRect/>
          </a:stretch>
        </p:blipFill>
        <p:spPr>
          <a:xfrm>
            <a:off x="1971497" y="516809"/>
            <a:ext cx="8605517" cy="5790744"/>
          </a:xfrm>
          <a:prstGeom prst="rect">
            <a:avLst/>
          </a:prstGeom>
        </p:spPr>
      </p:pic>
      <p:cxnSp>
        <p:nvCxnSpPr>
          <p:cNvPr id="8" name="Straight Connector 7"/>
          <p:cNvCxnSpPr/>
          <p:nvPr/>
        </p:nvCxnSpPr>
        <p:spPr>
          <a:xfrm>
            <a:off x="9305477" y="3875964"/>
            <a:ext cx="0" cy="382137"/>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8693624" y="4258101"/>
            <a:ext cx="6118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8175009" y="3971499"/>
            <a:ext cx="204716"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8175009" y="3971499"/>
            <a:ext cx="0" cy="150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8175009" y="4380931"/>
            <a:ext cx="0" cy="259308"/>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flipV="1">
            <a:off x="7533564" y="4634559"/>
            <a:ext cx="641445" cy="568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V="1">
            <a:off x="7533564" y="4380931"/>
            <a:ext cx="0" cy="257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0007026"/>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txBox="1">
            <a:spLocks/>
          </p:cNvSpPr>
          <p:nvPr/>
        </p:nvSpPr>
        <p:spPr bwMode="gray">
          <a:xfrm>
            <a:off x="0" y="0"/>
            <a:ext cx="4176216" cy="56158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oAutofit/>
          </a:bodyPr>
          <a:lstStyle>
            <a:lvl1pPr algn="l" defTabSz="457200" rtl="0" eaLnBrk="1" latinLnBrk="0" hangingPunct="1">
              <a:spcBef>
                <a:spcPct val="0"/>
              </a:spcBef>
              <a:buNone/>
              <a:defRPr sz="5400" b="0" i="0" kern="1200">
                <a:solidFill>
                  <a:schemeClr val="dk1"/>
                </a:solidFill>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a:r>
              <a:rPr lang="en-IN" sz="4000" dirty="0" smtClean="0">
                <a:solidFill>
                  <a:schemeClr val="accent1">
                    <a:lumMod val="50000"/>
                  </a:schemeClr>
                </a:solidFill>
                <a:latin typeface="Copperplate Gothic Bold" panose="020E0705020206020404" pitchFamily="34" charset="0"/>
              </a:rPr>
              <a:t>Screenshots </a:t>
            </a:r>
            <a:endParaRPr lang="en-IN" sz="4000" dirty="0">
              <a:solidFill>
                <a:schemeClr val="accent1">
                  <a:lumMod val="50000"/>
                </a:schemeClr>
              </a:solidFill>
              <a:latin typeface="Copperplate Gothic Bold" panose="020E0705020206020404" pitchFamily="34" charset="0"/>
            </a:endParaRPr>
          </a:p>
        </p:txBody>
      </p:sp>
      <p:pic>
        <p:nvPicPr>
          <p:cNvPr id="3" name="Picture 2"/>
          <p:cNvPicPr>
            <a:picLocks noChangeAspect="1"/>
          </p:cNvPicPr>
          <p:nvPr/>
        </p:nvPicPr>
        <p:blipFill>
          <a:blip r:embed="rId3"/>
          <a:stretch>
            <a:fillRect/>
          </a:stretch>
        </p:blipFill>
        <p:spPr>
          <a:xfrm>
            <a:off x="1" y="561581"/>
            <a:ext cx="5481036" cy="3096020"/>
          </a:xfrm>
          <a:prstGeom prst="rect">
            <a:avLst/>
          </a:prstGeom>
        </p:spPr>
      </p:pic>
      <p:pic>
        <p:nvPicPr>
          <p:cNvPr id="4" name="Picture 3"/>
          <p:cNvPicPr>
            <a:picLocks noChangeAspect="1"/>
          </p:cNvPicPr>
          <p:nvPr/>
        </p:nvPicPr>
        <p:blipFill>
          <a:blip r:embed="rId4"/>
          <a:stretch>
            <a:fillRect/>
          </a:stretch>
        </p:blipFill>
        <p:spPr>
          <a:xfrm>
            <a:off x="5853065" y="280790"/>
            <a:ext cx="5677692" cy="3219899"/>
          </a:xfrm>
          <a:prstGeom prst="rect">
            <a:avLst/>
          </a:prstGeom>
        </p:spPr>
      </p:pic>
      <p:pic>
        <p:nvPicPr>
          <p:cNvPr id="5" name="Picture 4"/>
          <p:cNvPicPr>
            <a:picLocks noChangeAspect="1"/>
          </p:cNvPicPr>
          <p:nvPr/>
        </p:nvPicPr>
        <p:blipFill>
          <a:blip r:embed="rId5"/>
          <a:stretch>
            <a:fillRect/>
          </a:stretch>
        </p:blipFill>
        <p:spPr>
          <a:xfrm>
            <a:off x="0" y="3825606"/>
            <a:ext cx="5350766" cy="3032394"/>
          </a:xfrm>
          <a:prstGeom prst="rect">
            <a:avLst/>
          </a:prstGeom>
        </p:spPr>
      </p:pic>
      <p:pic>
        <p:nvPicPr>
          <p:cNvPr id="6" name="Picture 5"/>
          <p:cNvPicPr>
            <a:picLocks noChangeAspect="1"/>
          </p:cNvPicPr>
          <p:nvPr/>
        </p:nvPicPr>
        <p:blipFill>
          <a:blip r:embed="rId6"/>
          <a:stretch>
            <a:fillRect/>
          </a:stretch>
        </p:blipFill>
        <p:spPr>
          <a:xfrm>
            <a:off x="5853065" y="3619048"/>
            <a:ext cx="5753903" cy="3238952"/>
          </a:xfrm>
          <a:prstGeom prst="rect">
            <a:avLst/>
          </a:prstGeom>
        </p:spPr>
      </p:pic>
    </p:spTree>
    <p:extLst>
      <p:ext uri="{BB962C8B-B14F-4D97-AF65-F5344CB8AC3E}">
        <p14:creationId xmlns:p14="http://schemas.microsoft.com/office/powerpoint/2010/main" val="11374613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5820587" cy="3620005"/>
          </a:xfrm>
          <a:prstGeom prst="rect">
            <a:avLst/>
          </a:prstGeom>
        </p:spPr>
      </p:pic>
      <p:pic>
        <p:nvPicPr>
          <p:cNvPr id="5" name="Picture 4"/>
          <p:cNvPicPr>
            <a:picLocks noChangeAspect="1"/>
          </p:cNvPicPr>
          <p:nvPr/>
        </p:nvPicPr>
        <p:blipFill>
          <a:blip r:embed="rId4"/>
          <a:stretch>
            <a:fillRect/>
          </a:stretch>
        </p:blipFill>
        <p:spPr>
          <a:xfrm>
            <a:off x="5981522" y="-1"/>
            <a:ext cx="6246081" cy="3620006"/>
          </a:xfrm>
          <a:prstGeom prst="rect">
            <a:avLst/>
          </a:prstGeom>
        </p:spPr>
      </p:pic>
      <p:pic>
        <p:nvPicPr>
          <p:cNvPr id="6" name="Picture 5"/>
          <p:cNvPicPr>
            <a:picLocks noChangeAspect="1"/>
          </p:cNvPicPr>
          <p:nvPr/>
        </p:nvPicPr>
        <p:blipFill>
          <a:blip r:embed="rId5"/>
          <a:stretch>
            <a:fillRect/>
          </a:stretch>
        </p:blipFill>
        <p:spPr>
          <a:xfrm>
            <a:off x="66683" y="3638101"/>
            <a:ext cx="5687219" cy="3219899"/>
          </a:xfrm>
          <a:prstGeom prst="rect">
            <a:avLst/>
          </a:prstGeom>
        </p:spPr>
      </p:pic>
      <p:pic>
        <p:nvPicPr>
          <p:cNvPr id="7" name="Picture 6"/>
          <p:cNvPicPr>
            <a:picLocks noChangeAspect="1"/>
          </p:cNvPicPr>
          <p:nvPr/>
        </p:nvPicPr>
        <p:blipFill>
          <a:blip r:embed="rId6"/>
          <a:stretch>
            <a:fillRect/>
          </a:stretch>
        </p:blipFill>
        <p:spPr>
          <a:xfrm>
            <a:off x="5981522" y="3701206"/>
            <a:ext cx="5869665" cy="3156794"/>
          </a:xfrm>
          <a:prstGeom prst="rect">
            <a:avLst/>
          </a:prstGeom>
        </p:spPr>
      </p:pic>
    </p:spTree>
    <p:extLst>
      <p:ext uri="{BB962C8B-B14F-4D97-AF65-F5344CB8AC3E}">
        <p14:creationId xmlns:p14="http://schemas.microsoft.com/office/powerpoint/2010/main" val="100384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6457071" cy="3632455"/>
          </a:xfrm>
          <a:prstGeom prst="rect">
            <a:avLst/>
          </a:prstGeom>
        </p:spPr>
      </p:pic>
      <p:pic>
        <p:nvPicPr>
          <p:cNvPr id="9" name="Picture 8"/>
          <p:cNvPicPr>
            <a:picLocks noChangeAspect="1"/>
          </p:cNvPicPr>
          <p:nvPr/>
        </p:nvPicPr>
        <p:blipFill>
          <a:blip r:embed="rId4"/>
          <a:stretch>
            <a:fillRect/>
          </a:stretch>
        </p:blipFill>
        <p:spPr>
          <a:xfrm>
            <a:off x="-1" y="3632455"/>
            <a:ext cx="6457071" cy="3233907"/>
          </a:xfrm>
          <a:prstGeom prst="rect">
            <a:avLst/>
          </a:prstGeom>
        </p:spPr>
      </p:pic>
      <p:pic>
        <p:nvPicPr>
          <p:cNvPr id="10" name="Picture 9"/>
          <p:cNvPicPr>
            <a:picLocks noChangeAspect="1"/>
          </p:cNvPicPr>
          <p:nvPr/>
        </p:nvPicPr>
        <p:blipFill>
          <a:blip r:embed="rId5"/>
          <a:stretch>
            <a:fillRect/>
          </a:stretch>
        </p:blipFill>
        <p:spPr>
          <a:xfrm>
            <a:off x="6330462" y="50732"/>
            <a:ext cx="5861538" cy="3530991"/>
          </a:xfrm>
          <a:prstGeom prst="rect">
            <a:avLst/>
          </a:prstGeom>
        </p:spPr>
      </p:pic>
      <p:pic>
        <p:nvPicPr>
          <p:cNvPr id="11" name="Picture 10"/>
          <p:cNvPicPr>
            <a:picLocks noChangeAspect="1"/>
          </p:cNvPicPr>
          <p:nvPr/>
        </p:nvPicPr>
        <p:blipFill>
          <a:blip r:embed="rId6"/>
          <a:stretch>
            <a:fillRect/>
          </a:stretch>
        </p:blipFill>
        <p:spPr>
          <a:xfrm>
            <a:off x="6330462" y="3725195"/>
            <a:ext cx="5706271" cy="3048425"/>
          </a:xfrm>
          <a:prstGeom prst="rect">
            <a:avLst/>
          </a:prstGeom>
        </p:spPr>
      </p:pic>
    </p:spTree>
    <p:extLst>
      <p:ext uri="{BB962C8B-B14F-4D97-AF65-F5344CB8AC3E}">
        <p14:creationId xmlns:p14="http://schemas.microsoft.com/office/powerpoint/2010/main" val="3837696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5687219" cy="3419952"/>
          </a:xfrm>
          <a:prstGeom prst="rect">
            <a:avLst/>
          </a:prstGeom>
        </p:spPr>
      </p:pic>
      <p:pic>
        <p:nvPicPr>
          <p:cNvPr id="5" name="Picture 4"/>
          <p:cNvPicPr>
            <a:picLocks noChangeAspect="1"/>
          </p:cNvPicPr>
          <p:nvPr/>
        </p:nvPicPr>
        <p:blipFill>
          <a:blip r:embed="rId4"/>
          <a:stretch>
            <a:fillRect/>
          </a:stretch>
        </p:blipFill>
        <p:spPr>
          <a:xfrm>
            <a:off x="5832037" y="0"/>
            <a:ext cx="6359963" cy="3419952"/>
          </a:xfrm>
          <a:prstGeom prst="rect">
            <a:avLst/>
          </a:prstGeom>
        </p:spPr>
      </p:pic>
      <p:pic>
        <p:nvPicPr>
          <p:cNvPr id="6" name="Picture 5"/>
          <p:cNvPicPr>
            <a:picLocks noChangeAspect="1"/>
          </p:cNvPicPr>
          <p:nvPr/>
        </p:nvPicPr>
        <p:blipFill>
          <a:blip r:embed="rId5"/>
          <a:stretch>
            <a:fillRect/>
          </a:stretch>
        </p:blipFill>
        <p:spPr>
          <a:xfrm>
            <a:off x="-1" y="3657601"/>
            <a:ext cx="5832038" cy="3200400"/>
          </a:xfrm>
          <a:prstGeom prst="rect">
            <a:avLst/>
          </a:prstGeom>
        </p:spPr>
      </p:pic>
      <p:pic>
        <p:nvPicPr>
          <p:cNvPr id="7" name="Picture 6"/>
          <p:cNvPicPr>
            <a:picLocks noChangeAspect="1"/>
          </p:cNvPicPr>
          <p:nvPr/>
        </p:nvPicPr>
        <p:blipFill>
          <a:blip r:embed="rId6"/>
          <a:stretch>
            <a:fillRect/>
          </a:stretch>
        </p:blipFill>
        <p:spPr>
          <a:xfrm>
            <a:off x="6010695" y="3657601"/>
            <a:ext cx="6082809" cy="3200399"/>
          </a:xfrm>
          <a:prstGeom prst="rect">
            <a:avLst/>
          </a:prstGeom>
        </p:spPr>
      </p:pic>
    </p:spTree>
    <p:extLst>
      <p:ext uri="{BB962C8B-B14F-4D97-AF65-F5344CB8AC3E}">
        <p14:creationId xmlns:p14="http://schemas.microsoft.com/office/powerpoint/2010/main" val="15913629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638</TotalTime>
  <Words>317</Words>
  <Application>Microsoft Office PowerPoint</Application>
  <PresentationFormat>Custom</PresentationFormat>
  <Paragraphs>50</Paragraphs>
  <Slides>21</Slides>
  <Notes>0</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Ion Boardroom</vt:lpstr>
      <vt:lpstr>Office Theme</vt:lpstr>
      <vt:lpstr>PowerPoint Presentation</vt:lpstr>
      <vt:lpstr>~Problem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Jheel Gala</cp:lastModifiedBy>
  <cp:revision>39</cp:revision>
  <dcterms:created xsi:type="dcterms:W3CDTF">2021-05-23T10:36:15Z</dcterms:created>
  <dcterms:modified xsi:type="dcterms:W3CDTF">2021-06-04T09:28:55Z</dcterms:modified>
</cp:coreProperties>
</file>